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65" r:id="rId4"/>
    <p:sldId id="263" r:id="rId5"/>
    <p:sldId id="264" r:id="rId6"/>
    <p:sldId id="258" r:id="rId7"/>
    <p:sldId id="259" r:id="rId8"/>
    <p:sldId id="260" r:id="rId9"/>
    <p:sldId id="261"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40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43B042-549D-4CE6-86E5-C8C6ED8586CB}" type="doc">
      <dgm:prSet loTypeId="urn:microsoft.com/office/officeart/2005/8/layout/radial5" loCatId="relationship" qsTypeId="urn:microsoft.com/office/officeart/2005/8/quickstyle/3d3" qsCatId="3D" csTypeId="urn:microsoft.com/office/officeart/2005/8/colors/colorful1" csCatId="colorful" phldr="1"/>
      <dgm:spPr/>
      <dgm:t>
        <a:bodyPr/>
        <a:lstStyle/>
        <a:p>
          <a:endParaRPr lang="ru-RU"/>
        </a:p>
      </dgm:t>
    </dgm:pt>
    <dgm:pt modelId="{CD5C2821-38F8-4B34-9EFA-D33F1BDA2D37}">
      <dgm:prSet phldrT="[Текст]" custT="1"/>
      <dgm:spPr/>
      <dgm:t>
        <a:bodyPr/>
        <a:lstStyle/>
        <a:p>
          <a:r>
            <a:rPr lang="ru-RU" sz="2000" dirty="0">
              <a:solidFill>
                <a:srgbClr val="FFFF00"/>
              </a:solidFill>
            </a:rPr>
            <a:t>Графы и </a:t>
          </a:r>
          <a:r>
            <a:rPr lang="ru-RU" sz="2000" dirty="0" err="1">
              <a:solidFill>
                <a:srgbClr val="FFFF00"/>
              </a:solidFill>
            </a:rPr>
            <a:t>социа-льные</a:t>
          </a:r>
          <a:r>
            <a:rPr lang="ru-RU" sz="2000" dirty="0">
              <a:solidFill>
                <a:srgbClr val="FFFF00"/>
              </a:solidFill>
            </a:rPr>
            <a:t> сети</a:t>
          </a:r>
        </a:p>
      </dgm:t>
    </dgm:pt>
    <dgm:pt modelId="{C149B55C-9DE7-440F-8707-921152778B4A}" type="parTrans" cxnId="{8D8C04EC-06E5-4854-8359-EB847C4C37AA}">
      <dgm:prSet/>
      <dgm:spPr/>
      <dgm:t>
        <a:bodyPr/>
        <a:lstStyle/>
        <a:p>
          <a:endParaRPr lang="ru-RU"/>
        </a:p>
      </dgm:t>
    </dgm:pt>
    <dgm:pt modelId="{16C4EC5C-3048-476F-8EA1-93A54B8A3FBB}" type="sibTrans" cxnId="{8D8C04EC-06E5-4854-8359-EB847C4C37AA}">
      <dgm:prSet/>
      <dgm:spPr/>
      <dgm:t>
        <a:bodyPr/>
        <a:lstStyle/>
        <a:p>
          <a:endParaRPr lang="ru-RU"/>
        </a:p>
      </dgm:t>
    </dgm:pt>
    <dgm:pt modelId="{FBC649B6-9EC8-46DF-A735-56A983CD7DD7}">
      <dgm:prSet phldrT="[Текст]" custT="1"/>
      <dgm:spPr/>
      <dgm:t>
        <a:bodyPr/>
        <a:lstStyle/>
        <a:p>
          <a:r>
            <a:rPr lang="ru-RU" sz="2400" dirty="0">
              <a:solidFill>
                <a:srgbClr val="FFFF00"/>
              </a:solidFill>
            </a:rPr>
            <a:t>ГИС</a:t>
          </a:r>
          <a:br>
            <a:rPr lang="ru-RU" sz="1800" dirty="0">
              <a:solidFill>
                <a:srgbClr val="FFFF00"/>
              </a:solidFill>
            </a:rPr>
          </a:br>
          <a:r>
            <a:rPr lang="ru-RU" sz="1400" dirty="0">
              <a:solidFill>
                <a:srgbClr val="FFFF00"/>
              </a:solidFill>
            </a:rPr>
            <a:t>(геоинформационная система)</a:t>
          </a:r>
          <a:endParaRPr lang="ru-RU" sz="1800" dirty="0">
            <a:solidFill>
              <a:srgbClr val="FFFF00"/>
            </a:solidFill>
          </a:endParaRPr>
        </a:p>
      </dgm:t>
    </dgm:pt>
    <dgm:pt modelId="{956EB494-1CE9-47CB-9D93-481778B5BAF4}" type="parTrans" cxnId="{841211FF-3F49-4D38-84FE-75C2DAA25095}">
      <dgm:prSet/>
      <dgm:spPr/>
      <dgm:t>
        <a:bodyPr/>
        <a:lstStyle/>
        <a:p>
          <a:endParaRPr lang="ru-RU"/>
        </a:p>
      </dgm:t>
    </dgm:pt>
    <dgm:pt modelId="{5D62ABB9-EEDB-4E54-A31B-EF8C66D460F6}" type="sibTrans" cxnId="{841211FF-3F49-4D38-84FE-75C2DAA25095}">
      <dgm:prSet/>
      <dgm:spPr/>
      <dgm:t>
        <a:bodyPr/>
        <a:lstStyle/>
        <a:p>
          <a:endParaRPr lang="ru-RU"/>
        </a:p>
      </dgm:t>
    </dgm:pt>
    <dgm:pt modelId="{C2A21E4A-1078-4306-B10C-C8B51566B977}">
      <dgm:prSet phldrT="[Текст]" custT="1"/>
      <dgm:spPr/>
      <dgm:t>
        <a:bodyPr/>
        <a:lstStyle/>
        <a:p>
          <a:r>
            <a:rPr lang="ru-RU" sz="1800" dirty="0">
              <a:solidFill>
                <a:srgbClr val="FFFF00"/>
              </a:solidFill>
            </a:rPr>
            <a:t>Экономика</a:t>
          </a:r>
          <a:r>
            <a:rPr lang="ru-RU" sz="1400" dirty="0">
              <a:solidFill>
                <a:srgbClr val="FFFF00"/>
              </a:solidFill>
            </a:rPr>
            <a:t> учет желания потребителей</a:t>
          </a:r>
        </a:p>
      </dgm:t>
    </dgm:pt>
    <dgm:pt modelId="{E913AACF-B338-46FF-91E6-1A11CE0DDDC0}" type="parTrans" cxnId="{448EB080-4F0B-444B-AFB3-6518C790DBF5}">
      <dgm:prSet/>
      <dgm:spPr/>
      <dgm:t>
        <a:bodyPr/>
        <a:lstStyle/>
        <a:p>
          <a:endParaRPr lang="ru-RU"/>
        </a:p>
      </dgm:t>
    </dgm:pt>
    <dgm:pt modelId="{BD8861C7-0B22-47C8-896D-3D0ED20213F0}" type="sibTrans" cxnId="{448EB080-4F0B-444B-AFB3-6518C790DBF5}">
      <dgm:prSet/>
      <dgm:spPr/>
      <dgm:t>
        <a:bodyPr/>
        <a:lstStyle/>
        <a:p>
          <a:endParaRPr lang="ru-RU"/>
        </a:p>
      </dgm:t>
    </dgm:pt>
    <dgm:pt modelId="{4A99DDA3-F4ED-4D94-9DAA-8FC189B5356E}">
      <dgm:prSet phldrT="[Текст]" custT="1"/>
      <dgm:spPr/>
      <dgm:t>
        <a:bodyPr/>
        <a:lstStyle/>
        <a:p>
          <a:r>
            <a:rPr lang="ru-RU" sz="1800" dirty="0">
              <a:solidFill>
                <a:srgbClr val="FFFF00"/>
              </a:solidFill>
            </a:rPr>
            <a:t>Электро-техника</a:t>
          </a:r>
          <a:br>
            <a:rPr lang="ru-RU" sz="1400" dirty="0">
              <a:solidFill>
                <a:srgbClr val="FFFF00"/>
              </a:solidFill>
            </a:rPr>
          </a:br>
          <a:r>
            <a:rPr lang="ru-RU" sz="1200" dirty="0">
              <a:solidFill>
                <a:srgbClr val="FFFF00"/>
              </a:solidFill>
            </a:rPr>
            <a:t>(моделирование электрических цепей)</a:t>
          </a:r>
          <a:endParaRPr lang="ru-RU" sz="1400" dirty="0">
            <a:solidFill>
              <a:srgbClr val="FFFF00"/>
            </a:solidFill>
          </a:endParaRPr>
        </a:p>
      </dgm:t>
    </dgm:pt>
    <dgm:pt modelId="{0085CFD9-4D71-4089-B4CE-B6760EFB62C3}" type="parTrans" cxnId="{95F99ED7-AD61-40A3-8ABD-393895AC0E21}">
      <dgm:prSet/>
      <dgm:spPr/>
      <dgm:t>
        <a:bodyPr/>
        <a:lstStyle/>
        <a:p>
          <a:endParaRPr lang="ru-RU"/>
        </a:p>
      </dgm:t>
    </dgm:pt>
    <dgm:pt modelId="{46A40CF1-A3B4-46CB-A828-85E4AADF0CA1}" type="sibTrans" cxnId="{95F99ED7-AD61-40A3-8ABD-393895AC0E21}">
      <dgm:prSet/>
      <dgm:spPr/>
      <dgm:t>
        <a:bodyPr/>
        <a:lstStyle/>
        <a:p>
          <a:endParaRPr lang="ru-RU"/>
        </a:p>
      </dgm:t>
    </dgm:pt>
    <dgm:pt modelId="{43C619AE-D985-46F8-9C8D-DE7D8E4F041B}">
      <dgm:prSet phldrT="[Текст]" custT="1"/>
      <dgm:spPr/>
      <dgm:t>
        <a:bodyPr/>
        <a:lstStyle/>
        <a:p>
          <a:r>
            <a:rPr lang="ru-RU" sz="1800" dirty="0">
              <a:solidFill>
                <a:srgbClr val="FFFF00"/>
              </a:solidFill>
            </a:rPr>
            <a:t>Химия</a:t>
          </a:r>
          <a:br>
            <a:rPr lang="ru-RU" sz="1400" dirty="0">
              <a:solidFill>
                <a:srgbClr val="FFFF00"/>
              </a:solidFill>
            </a:rPr>
          </a:br>
          <a:r>
            <a:rPr lang="ru-RU" sz="1400" dirty="0">
              <a:solidFill>
                <a:srgbClr val="FFFF00"/>
              </a:solidFill>
            </a:rPr>
            <a:t>(описание структур, путей сложных реакций)</a:t>
          </a:r>
        </a:p>
      </dgm:t>
    </dgm:pt>
    <dgm:pt modelId="{D100BC4A-548D-4254-BA76-978B300007D1}" type="parTrans" cxnId="{1F3D8E4A-65FD-43C4-A975-7E8078E54007}">
      <dgm:prSet/>
      <dgm:spPr/>
      <dgm:t>
        <a:bodyPr/>
        <a:lstStyle/>
        <a:p>
          <a:endParaRPr lang="ru-RU"/>
        </a:p>
      </dgm:t>
    </dgm:pt>
    <dgm:pt modelId="{98257CA5-C873-4DEE-8888-39CA57C0C6A0}" type="sibTrans" cxnId="{1F3D8E4A-65FD-43C4-A975-7E8078E54007}">
      <dgm:prSet/>
      <dgm:spPr/>
      <dgm:t>
        <a:bodyPr/>
        <a:lstStyle/>
        <a:p>
          <a:endParaRPr lang="ru-RU"/>
        </a:p>
      </dgm:t>
    </dgm:pt>
    <dgm:pt modelId="{9C0BD854-A255-4291-A577-5D9FD8C4F7D0}">
      <dgm:prSet custT="1"/>
      <dgm:spPr/>
      <dgm:t>
        <a:bodyPr/>
        <a:lstStyle/>
        <a:p>
          <a:r>
            <a:rPr lang="ru-RU" sz="1800" dirty="0">
              <a:solidFill>
                <a:srgbClr val="FFFF00"/>
              </a:solidFill>
            </a:rPr>
            <a:t>Логистика</a:t>
          </a:r>
        </a:p>
      </dgm:t>
    </dgm:pt>
    <dgm:pt modelId="{44E02356-B0FA-4F07-B165-932C1395901F}" type="parTrans" cxnId="{B5DE7B7F-9117-48D5-B7A0-FA35A42F9C32}">
      <dgm:prSet/>
      <dgm:spPr/>
      <dgm:t>
        <a:bodyPr/>
        <a:lstStyle/>
        <a:p>
          <a:endParaRPr lang="ru-RU"/>
        </a:p>
      </dgm:t>
    </dgm:pt>
    <dgm:pt modelId="{4892805B-D70D-48A8-A4FF-E77138559F1B}" type="sibTrans" cxnId="{B5DE7B7F-9117-48D5-B7A0-FA35A42F9C32}">
      <dgm:prSet/>
      <dgm:spPr/>
      <dgm:t>
        <a:bodyPr/>
        <a:lstStyle/>
        <a:p>
          <a:endParaRPr lang="ru-RU"/>
        </a:p>
      </dgm:t>
    </dgm:pt>
    <dgm:pt modelId="{73670B20-02DE-42F9-9E95-053316AF6728}">
      <dgm:prSet custT="1"/>
      <dgm:spPr/>
      <dgm:t>
        <a:bodyPr/>
        <a:lstStyle/>
        <a:p>
          <a:r>
            <a:rPr lang="ru-RU" sz="1800" dirty="0">
              <a:solidFill>
                <a:srgbClr val="FFFF00"/>
              </a:solidFill>
            </a:rPr>
            <a:t>Искусство</a:t>
          </a:r>
          <a:br>
            <a:rPr lang="ru-RU" sz="1800" dirty="0">
              <a:solidFill>
                <a:srgbClr val="FFFF00"/>
              </a:solidFill>
            </a:rPr>
          </a:br>
          <a:r>
            <a:rPr lang="ru-RU" sz="1400" dirty="0">
              <a:solidFill>
                <a:srgbClr val="FFFF00"/>
              </a:solidFill>
            </a:rPr>
            <a:t>(рекомендации к фильмам, музыке и т.д.)</a:t>
          </a:r>
        </a:p>
      </dgm:t>
    </dgm:pt>
    <dgm:pt modelId="{76D9636B-B26E-4771-B008-89B0F02212D8}" type="parTrans" cxnId="{6E9BCDD5-1357-4FB9-A789-9F5E31CDC070}">
      <dgm:prSet/>
      <dgm:spPr/>
      <dgm:t>
        <a:bodyPr/>
        <a:lstStyle/>
        <a:p>
          <a:endParaRPr lang="ru-RU"/>
        </a:p>
      </dgm:t>
    </dgm:pt>
    <dgm:pt modelId="{C99CD18B-0F6B-4C0B-B156-C94D75B20ACB}" type="sibTrans" cxnId="{6E9BCDD5-1357-4FB9-A789-9F5E31CDC070}">
      <dgm:prSet/>
      <dgm:spPr/>
      <dgm:t>
        <a:bodyPr/>
        <a:lstStyle/>
        <a:p>
          <a:endParaRPr lang="ru-RU"/>
        </a:p>
      </dgm:t>
    </dgm:pt>
    <dgm:pt modelId="{FC61FCC2-4428-47AE-A4C0-A03CAD7A64F1}" type="pres">
      <dgm:prSet presAssocID="{3743B042-549D-4CE6-86E5-C8C6ED8586CB}" presName="Name0" presStyleCnt="0">
        <dgm:presLayoutVars>
          <dgm:chMax val="1"/>
          <dgm:dir/>
          <dgm:animLvl val="ctr"/>
          <dgm:resizeHandles val="exact"/>
        </dgm:presLayoutVars>
      </dgm:prSet>
      <dgm:spPr/>
    </dgm:pt>
    <dgm:pt modelId="{14A50B0E-BEB4-405F-9F32-F55900AFBF19}" type="pres">
      <dgm:prSet presAssocID="{CD5C2821-38F8-4B34-9EFA-D33F1BDA2D37}" presName="centerShape" presStyleLbl="node0" presStyleIdx="0" presStyleCnt="1"/>
      <dgm:spPr/>
    </dgm:pt>
    <dgm:pt modelId="{A525EF20-E3DB-48DF-A00C-3A6E4B069CF2}" type="pres">
      <dgm:prSet presAssocID="{956EB494-1CE9-47CB-9D93-481778B5BAF4}" presName="parTrans" presStyleLbl="sibTrans2D1" presStyleIdx="0" presStyleCnt="6"/>
      <dgm:spPr/>
    </dgm:pt>
    <dgm:pt modelId="{898FC3A1-D47B-4403-ADF4-7AC63736091A}" type="pres">
      <dgm:prSet presAssocID="{956EB494-1CE9-47CB-9D93-481778B5BAF4}" presName="connectorText" presStyleLbl="sibTrans2D1" presStyleIdx="0" presStyleCnt="6"/>
      <dgm:spPr/>
    </dgm:pt>
    <dgm:pt modelId="{589FCDBA-C80D-486A-B4F1-74A343AFD3E7}" type="pres">
      <dgm:prSet presAssocID="{FBC649B6-9EC8-46DF-A735-56A983CD7DD7}" presName="node" presStyleLbl="node1" presStyleIdx="0" presStyleCnt="6">
        <dgm:presLayoutVars>
          <dgm:bulletEnabled val="1"/>
        </dgm:presLayoutVars>
      </dgm:prSet>
      <dgm:spPr/>
    </dgm:pt>
    <dgm:pt modelId="{BA6AB651-2CDA-4949-9375-CC3F4A9AE028}" type="pres">
      <dgm:prSet presAssocID="{44E02356-B0FA-4F07-B165-932C1395901F}" presName="parTrans" presStyleLbl="sibTrans2D1" presStyleIdx="1" presStyleCnt="6"/>
      <dgm:spPr/>
    </dgm:pt>
    <dgm:pt modelId="{392816A9-4F56-4793-A62D-F93F4582ACF9}" type="pres">
      <dgm:prSet presAssocID="{44E02356-B0FA-4F07-B165-932C1395901F}" presName="connectorText" presStyleLbl="sibTrans2D1" presStyleIdx="1" presStyleCnt="6"/>
      <dgm:spPr/>
    </dgm:pt>
    <dgm:pt modelId="{8604F0D7-7A56-47C1-8792-1FDD606A3128}" type="pres">
      <dgm:prSet presAssocID="{9C0BD854-A255-4291-A577-5D9FD8C4F7D0}" presName="node" presStyleLbl="node1" presStyleIdx="1" presStyleCnt="6">
        <dgm:presLayoutVars>
          <dgm:bulletEnabled val="1"/>
        </dgm:presLayoutVars>
      </dgm:prSet>
      <dgm:spPr/>
    </dgm:pt>
    <dgm:pt modelId="{0077D228-69C3-4F6F-8725-2C220E12E87B}" type="pres">
      <dgm:prSet presAssocID="{76D9636B-B26E-4771-B008-89B0F02212D8}" presName="parTrans" presStyleLbl="sibTrans2D1" presStyleIdx="2" presStyleCnt="6"/>
      <dgm:spPr/>
    </dgm:pt>
    <dgm:pt modelId="{20FC8D23-F0BA-490D-BF66-F3938A672EB5}" type="pres">
      <dgm:prSet presAssocID="{76D9636B-B26E-4771-B008-89B0F02212D8}" presName="connectorText" presStyleLbl="sibTrans2D1" presStyleIdx="2" presStyleCnt="6"/>
      <dgm:spPr/>
    </dgm:pt>
    <dgm:pt modelId="{9DBBD88F-3C3F-4A67-A88B-915886051788}" type="pres">
      <dgm:prSet presAssocID="{73670B20-02DE-42F9-9E95-053316AF6728}" presName="node" presStyleLbl="node1" presStyleIdx="2" presStyleCnt="6">
        <dgm:presLayoutVars>
          <dgm:bulletEnabled val="1"/>
        </dgm:presLayoutVars>
      </dgm:prSet>
      <dgm:spPr/>
    </dgm:pt>
    <dgm:pt modelId="{AAB10AAA-8EE2-48D4-BBF3-ED1A0A28C1BA}" type="pres">
      <dgm:prSet presAssocID="{E913AACF-B338-46FF-91E6-1A11CE0DDDC0}" presName="parTrans" presStyleLbl="sibTrans2D1" presStyleIdx="3" presStyleCnt="6"/>
      <dgm:spPr/>
    </dgm:pt>
    <dgm:pt modelId="{B6A06678-C88B-4B51-B836-692A1DFDD2B7}" type="pres">
      <dgm:prSet presAssocID="{E913AACF-B338-46FF-91E6-1A11CE0DDDC0}" presName="connectorText" presStyleLbl="sibTrans2D1" presStyleIdx="3" presStyleCnt="6"/>
      <dgm:spPr/>
    </dgm:pt>
    <dgm:pt modelId="{D449DF13-9908-4767-A123-285D5CF12F61}" type="pres">
      <dgm:prSet presAssocID="{C2A21E4A-1078-4306-B10C-C8B51566B977}" presName="node" presStyleLbl="node1" presStyleIdx="3" presStyleCnt="6">
        <dgm:presLayoutVars>
          <dgm:bulletEnabled val="1"/>
        </dgm:presLayoutVars>
      </dgm:prSet>
      <dgm:spPr/>
    </dgm:pt>
    <dgm:pt modelId="{D7159F57-AD34-4AED-A5F1-51B9D7BFDED0}" type="pres">
      <dgm:prSet presAssocID="{0085CFD9-4D71-4089-B4CE-B6760EFB62C3}" presName="parTrans" presStyleLbl="sibTrans2D1" presStyleIdx="4" presStyleCnt="6"/>
      <dgm:spPr/>
    </dgm:pt>
    <dgm:pt modelId="{94D94C46-4226-4773-BEAD-F0B87695CAAF}" type="pres">
      <dgm:prSet presAssocID="{0085CFD9-4D71-4089-B4CE-B6760EFB62C3}" presName="connectorText" presStyleLbl="sibTrans2D1" presStyleIdx="4" presStyleCnt="6"/>
      <dgm:spPr/>
    </dgm:pt>
    <dgm:pt modelId="{9C218357-EA7E-4FF9-A1BF-DD775F8CB0CD}" type="pres">
      <dgm:prSet presAssocID="{4A99DDA3-F4ED-4D94-9DAA-8FC189B5356E}" presName="node" presStyleLbl="node1" presStyleIdx="4" presStyleCnt="6">
        <dgm:presLayoutVars>
          <dgm:bulletEnabled val="1"/>
        </dgm:presLayoutVars>
      </dgm:prSet>
      <dgm:spPr/>
    </dgm:pt>
    <dgm:pt modelId="{D3DDE22E-D4E3-4768-ADF5-DF180B98E3E2}" type="pres">
      <dgm:prSet presAssocID="{D100BC4A-548D-4254-BA76-978B300007D1}" presName="parTrans" presStyleLbl="sibTrans2D1" presStyleIdx="5" presStyleCnt="6"/>
      <dgm:spPr/>
    </dgm:pt>
    <dgm:pt modelId="{F23B669B-879A-4E5C-B680-3A12A5482938}" type="pres">
      <dgm:prSet presAssocID="{D100BC4A-548D-4254-BA76-978B300007D1}" presName="connectorText" presStyleLbl="sibTrans2D1" presStyleIdx="5" presStyleCnt="6"/>
      <dgm:spPr/>
    </dgm:pt>
    <dgm:pt modelId="{775011CF-0CBA-467C-A8D3-A430F30C7501}" type="pres">
      <dgm:prSet presAssocID="{43C619AE-D985-46F8-9C8D-DE7D8E4F041B}" presName="node" presStyleLbl="node1" presStyleIdx="5" presStyleCnt="6">
        <dgm:presLayoutVars>
          <dgm:bulletEnabled val="1"/>
        </dgm:presLayoutVars>
      </dgm:prSet>
      <dgm:spPr/>
    </dgm:pt>
  </dgm:ptLst>
  <dgm:cxnLst>
    <dgm:cxn modelId="{95C91B13-C477-4F9D-9CB9-D9F4008A232C}" type="presOf" srcId="{43C619AE-D985-46F8-9C8D-DE7D8E4F041B}" destId="{775011CF-0CBA-467C-A8D3-A430F30C7501}" srcOrd="0" destOrd="0" presId="urn:microsoft.com/office/officeart/2005/8/layout/radial5"/>
    <dgm:cxn modelId="{CE78031A-2A4F-47F4-B742-F06B614C464D}" type="presOf" srcId="{44E02356-B0FA-4F07-B165-932C1395901F}" destId="{392816A9-4F56-4793-A62D-F93F4582ACF9}" srcOrd="1" destOrd="0" presId="urn:microsoft.com/office/officeart/2005/8/layout/radial5"/>
    <dgm:cxn modelId="{A9F2AC24-2B77-4DE6-B2ED-84ED18DFBC1E}" type="presOf" srcId="{0085CFD9-4D71-4089-B4CE-B6760EFB62C3}" destId="{D7159F57-AD34-4AED-A5F1-51B9D7BFDED0}" srcOrd="0" destOrd="0" presId="urn:microsoft.com/office/officeart/2005/8/layout/radial5"/>
    <dgm:cxn modelId="{FE76C227-6D74-4C7D-9829-329892C1833A}" type="presOf" srcId="{4A99DDA3-F4ED-4D94-9DAA-8FC189B5356E}" destId="{9C218357-EA7E-4FF9-A1BF-DD775F8CB0CD}" srcOrd="0" destOrd="0" presId="urn:microsoft.com/office/officeart/2005/8/layout/radial5"/>
    <dgm:cxn modelId="{64FB634A-EB28-4E2E-9223-E60D6EF2CC6E}" type="presOf" srcId="{FBC649B6-9EC8-46DF-A735-56A983CD7DD7}" destId="{589FCDBA-C80D-486A-B4F1-74A343AFD3E7}" srcOrd="0" destOrd="0" presId="urn:microsoft.com/office/officeart/2005/8/layout/radial5"/>
    <dgm:cxn modelId="{1F3D8E4A-65FD-43C4-A975-7E8078E54007}" srcId="{CD5C2821-38F8-4B34-9EFA-D33F1BDA2D37}" destId="{43C619AE-D985-46F8-9C8D-DE7D8E4F041B}" srcOrd="5" destOrd="0" parTransId="{D100BC4A-548D-4254-BA76-978B300007D1}" sibTransId="{98257CA5-C873-4DEE-8888-39CA57C0C6A0}"/>
    <dgm:cxn modelId="{74DA1D51-5D8E-49E5-ACC8-C973C219570F}" type="presOf" srcId="{44E02356-B0FA-4F07-B165-932C1395901F}" destId="{BA6AB651-2CDA-4949-9375-CC3F4A9AE028}" srcOrd="0" destOrd="0" presId="urn:microsoft.com/office/officeart/2005/8/layout/radial5"/>
    <dgm:cxn modelId="{A2972D55-DD76-4CFD-A5E1-F95F9910F765}" type="presOf" srcId="{D100BC4A-548D-4254-BA76-978B300007D1}" destId="{F23B669B-879A-4E5C-B680-3A12A5482938}" srcOrd="1" destOrd="0" presId="urn:microsoft.com/office/officeart/2005/8/layout/radial5"/>
    <dgm:cxn modelId="{B5DE7B7F-9117-48D5-B7A0-FA35A42F9C32}" srcId="{CD5C2821-38F8-4B34-9EFA-D33F1BDA2D37}" destId="{9C0BD854-A255-4291-A577-5D9FD8C4F7D0}" srcOrd="1" destOrd="0" parTransId="{44E02356-B0FA-4F07-B165-932C1395901F}" sibTransId="{4892805B-D70D-48A8-A4FF-E77138559F1B}"/>
    <dgm:cxn modelId="{448EB080-4F0B-444B-AFB3-6518C790DBF5}" srcId="{CD5C2821-38F8-4B34-9EFA-D33F1BDA2D37}" destId="{C2A21E4A-1078-4306-B10C-C8B51566B977}" srcOrd="3" destOrd="0" parTransId="{E913AACF-B338-46FF-91E6-1A11CE0DDDC0}" sibTransId="{BD8861C7-0B22-47C8-896D-3D0ED20213F0}"/>
    <dgm:cxn modelId="{7E403885-9E41-4D32-B4AB-D5F22A2BB734}" type="presOf" srcId="{956EB494-1CE9-47CB-9D93-481778B5BAF4}" destId="{898FC3A1-D47B-4403-ADF4-7AC63736091A}" srcOrd="1" destOrd="0" presId="urn:microsoft.com/office/officeart/2005/8/layout/radial5"/>
    <dgm:cxn modelId="{924F4493-D02B-4181-B25E-35175F5CEF0A}" type="presOf" srcId="{9C0BD854-A255-4291-A577-5D9FD8C4F7D0}" destId="{8604F0D7-7A56-47C1-8792-1FDD606A3128}" srcOrd="0" destOrd="0" presId="urn:microsoft.com/office/officeart/2005/8/layout/radial5"/>
    <dgm:cxn modelId="{F006F39C-2B13-43DB-BD3A-882A2E2D15BB}" type="presOf" srcId="{E913AACF-B338-46FF-91E6-1A11CE0DDDC0}" destId="{AAB10AAA-8EE2-48D4-BBF3-ED1A0A28C1BA}" srcOrd="0" destOrd="0" presId="urn:microsoft.com/office/officeart/2005/8/layout/radial5"/>
    <dgm:cxn modelId="{2BF4149E-FE1F-4FB1-986C-54528323CF67}" type="presOf" srcId="{76D9636B-B26E-4771-B008-89B0F02212D8}" destId="{20FC8D23-F0BA-490D-BF66-F3938A672EB5}" srcOrd="1" destOrd="0" presId="urn:microsoft.com/office/officeart/2005/8/layout/radial5"/>
    <dgm:cxn modelId="{1AF93AAD-8D19-44FA-81AC-AC46CD604DCB}" type="presOf" srcId="{73670B20-02DE-42F9-9E95-053316AF6728}" destId="{9DBBD88F-3C3F-4A67-A88B-915886051788}" srcOrd="0" destOrd="0" presId="urn:microsoft.com/office/officeart/2005/8/layout/radial5"/>
    <dgm:cxn modelId="{8DFAC7BD-BCB4-4B88-9908-029E859C5C00}" type="presOf" srcId="{CD5C2821-38F8-4B34-9EFA-D33F1BDA2D37}" destId="{14A50B0E-BEB4-405F-9F32-F55900AFBF19}" srcOrd="0" destOrd="0" presId="urn:microsoft.com/office/officeart/2005/8/layout/radial5"/>
    <dgm:cxn modelId="{20FBE6CA-19EA-40AB-AEEF-11A2C81A0AE8}" type="presOf" srcId="{E913AACF-B338-46FF-91E6-1A11CE0DDDC0}" destId="{B6A06678-C88B-4B51-B836-692A1DFDD2B7}" srcOrd="1" destOrd="0" presId="urn:microsoft.com/office/officeart/2005/8/layout/radial5"/>
    <dgm:cxn modelId="{71ED83D2-5E30-4BBF-A257-60938143FA0C}" type="presOf" srcId="{0085CFD9-4D71-4089-B4CE-B6760EFB62C3}" destId="{94D94C46-4226-4773-BEAD-F0B87695CAAF}" srcOrd="1" destOrd="0" presId="urn:microsoft.com/office/officeart/2005/8/layout/radial5"/>
    <dgm:cxn modelId="{431405D5-7174-4BDC-9DE3-79392ADD6489}" type="presOf" srcId="{3743B042-549D-4CE6-86E5-C8C6ED8586CB}" destId="{FC61FCC2-4428-47AE-A4C0-A03CAD7A64F1}" srcOrd="0" destOrd="0" presId="urn:microsoft.com/office/officeart/2005/8/layout/radial5"/>
    <dgm:cxn modelId="{6E9BCDD5-1357-4FB9-A789-9F5E31CDC070}" srcId="{CD5C2821-38F8-4B34-9EFA-D33F1BDA2D37}" destId="{73670B20-02DE-42F9-9E95-053316AF6728}" srcOrd="2" destOrd="0" parTransId="{76D9636B-B26E-4771-B008-89B0F02212D8}" sibTransId="{C99CD18B-0F6B-4C0B-B156-C94D75B20ACB}"/>
    <dgm:cxn modelId="{95F99ED7-AD61-40A3-8ABD-393895AC0E21}" srcId="{CD5C2821-38F8-4B34-9EFA-D33F1BDA2D37}" destId="{4A99DDA3-F4ED-4D94-9DAA-8FC189B5356E}" srcOrd="4" destOrd="0" parTransId="{0085CFD9-4D71-4089-B4CE-B6760EFB62C3}" sibTransId="{46A40CF1-A3B4-46CB-A828-85E4AADF0CA1}"/>
    <dgm:cxn modelId="{53043FDD-4BFE-4B56-8610-EB5B7BDE8792}" type="presOf" srcId="{D100BC4A-548D-4254-BA76-978B300007D1}" destId="{D3DDE22E-D4E3-4768-ADF5-DF180B98E3E2}" srcOrd="0" destOrd="0" presId="urn:microsoft.com/office/officeart/2005/8/layout/radial5"/>
    <dgm:cxn modelId="{6B4AA9E0-59C8-4B8F-9A08-4B912C92FBAD}" type="presOf" srcId="{956EB494-1CE9-47CB-9D93-481778B5BAF4}" destId="{A525EF20-E3DB-48DF-A00C-3A6E4B069CF2}" srcOrd="0" destOrd="0" presId="urn:microsoft.com/office/officeart/2005/8/layout/radial5"/>
    <dgm:cxn modelId="{4C222EE6-F6E0-4D07-8699-B7A2541C0CE7}" type="presOf" srcId="{C2A21E4A-1078-4306-B10C-C8B51566B977}" destId="{D449DF13-9908-4767-A123-285D5CF12F61}" srcOrd="0" destOrd="0" presId="urn:microsoft.com/office/officeart/2005/8/layout/radial5"/>
    <dgm:cxn modelId="{8D8C04EC-06E5-4854-8359-EB847C4C37AA}" srcId="{3743B042-549D-4CE6-86E5-C8C6ED8586CB}" destId="{CD5C2821-38F8-4B34-9EFA-D33F1BDA2D37}" srcOrd="0" destOrd="0" parTransId="{C149B55C-9DE7-440F-8707-921152778B4A}" sibTransId="{16C4EC5C-3048-476F-8EA1-93A54B8A3FBB}"/>
    <dgm:cxn modelId="{96C394FA-100F-4C79-B5A0-C023F1AED49F}" type="presOf" srcId="{76D9636B-B26E-4771-B008-89B0F02212D8}" destId="{0077D228-69C3-4F6F-8725-2C220E12E87B}" srcOrd="0" destOrd="0" presId="urn:microsoft.com/office/officeart/2005/8/layout/radial5"/>
    <dgm:cxn modelId="{841211FF-3F49-4D38-84FE-75C2DAA25095}" srcId="{CD5C2821-38F8-4B34-9EFA-D33F1BDA2D37}" destId="{FBC649B6-9EC8-46DF-A735-56A983CD7DD7}" srcOrd="0" destOrd="0" parTransId="{956EB494-1CE9-47CB-9D93-481778B5BAF4}" sibTransId="{5D62ABB9-EEDB-4E54-A31B-EF8C66D460F6}"/>
    <dgm:cxn modelId="{F4F8F328-E743-4888-AE6D-A73514E23A0E}" type="presParOf" srcId="{FC61FCC2-4428-47AE-A4C0-A03CAD7A64F1}" destId="{14A50B0E-BEB4-405F-9F32-F55900AFBF19}" srcOrd="0" destOrd="0" presId="urn:microsoft.com/office/officeart/2005/8/layout/radial5"/>
    <dgm:cxn modelId="{E69598D0-C064-4992-B4D4-CB7880FFCAA9}" type="presParOf" srcId="{FC61FCC2-4428-47AE-A4C0-A03CAD7A64F1}" destId="{A525EF20-E3DB-48DF-A00C-3A6E4B069CF2}" srcOrd="1" destOrd="0" presId="urn:microsoft.com/office/officeart/2005/8/layout/radial5"/>
    <dgm:cxn modelId="{76D47632-BCCF-49B6-9F3B-BB3698A7CC14}" type="presParOf" srcId="{A525EF20-E3DB-48DF-A00C-3A6E4B069CF2}" destId="{898FC3A1-D47B-4403-ADF4-7AC63736091A}" srcOrd="0" destOrd="0" presId="urn:microsoft.com/office/officeart/2005/8/layout/radial5"/>
    <dgm:cxn modelId="{B4CD5CE2-6B13-4653-8B4C-D2FC35F99582}" type="presParOf" srcId="{FC61FCC2-4428-47AE-A4C0-A03CAD7A64F1}" destId="{589FCDBA-C80D-486A-B4F1-74A343AFD3E7}" srcOrd="2" destOrd="0" presId="urn:microsoft.com/office/officeart/2005/8/layout/radial5"/>
    <dgm:cxn modelId="{167C4BB5-1954-44E2-B608-9E26360F94A5}" type="presParOf" srcId="{FC61FCC2-4428-47AE-A4C0-A03CAD7A64F1}" destId="{BA6AB651-2CDA-4949-9375-CC3F4A9AE028}" srcOrd="3" destOrd="0" presId="urn:microsoft.com/office/officeart/2005/8/layout/radial5"/>
    <dgm:cxn modelId="{CC1A6209-5529-4639-8415-80835DD7AF9A}" type="presParOf" srcId="{BA6AB651-2CDA-4949-9375-CC3F4A9AE028}" destId="{392816A9-4F56-4793-A62D-F93F4582ACF9}" srcOrd="0" destOrd="0" presId="urn:microsoft.com/office/officeart/2005/8/layout/radial5"/>
    <dgm:cxn modelId="{21E42272-0598-471C-9C63-B1CB32740E87}" type="presParOf" srcId="{FC61FCC2-4428-47AE-A4C0-A03CAD7A64F1}" destId="{8604F0D7-7A56-47C1-8792-1FDD606A3128}" srcOrd="4" destOrd="0" presId="urn:microsoft.com/office/officeart/2005/8/layout/radial5"/>
    <dgm:cxn modelId="{3736ACC7-6980-4A58-81E2-4D8E3B15152B}" type="presParOf" srcId="{FC61FCC2-4428-47AE-A4C0-A03CAD7A64F1}" destId="{0077D228-69C3-4F6F-8725-2C220E12E87B}" srcOrd="5" destOrd="0" presId="urn:microsoft.com/office/officeart/2005/8/layout/radial5"/>
    <dgm:cxn modelId="{1338EE3C-E211-4EB5-8B82-8C5BA1187E5E}" type="presParOf" srcId="{0077D228-69C3-4F6F-8725-2C220E12E87B}" destId="{20FC8D23-F0BA-490D-BF66-F3938A672EB5}" srcOrd="0" destOrd="0" presId="urn:microsoft.com/office/officeart/2005/8/layout/radial5"/>
    <dgm:cxn modelId="{06EBEDE7-EBB9-4F65-B19B-EC381707C5EC}" type="presParOf" srcId="{FC61FCC2-4428-47AE-A4C0-A03CAD7A64F1}" destId="{9DBBD88F-3C3F-4A67-A88B-915886051788}" srcOrd="6" destOrd="0" presId="urn:microsoft.com/office/officeart/2005/8/layout/radial5"/>
    <dgm:cxn modelId="{29020BD5-1B9C-4FDF-B76E-DD1CCBE2A10C}" type="presParOf" srcId="{FC61FCC2-4428-47AE-A4C0-A03CAD7A64F1}" destId="{AAB10AAA-8EE2-48D4-BBF3-ED1A0A28C1BA}" srcOrd="7" destOrd="0" presId="urn:microsoft.com/office/officeart/2005/8/layout/radial5"/>
    <dgm:cxn modelId="{85ADFD67-5732-4837-9F87-200A43A79363}" type="presParOf" srcId="{AAB10AAA-8EE2-48D4-BBF3-ED1A0A28C1BA}" destId="{B6A06678-C88B-4B51-B836-692A1DFDD2B7}" srcOrd="0" destOrd="0" presId="urn:microsoft.com/office/officeart/2005/8/layout/radial5"/>
    <dgm:cxn modelId="{08B7A8AE-7336-4B1B-AA8E-AD7828436052}" type="presParOf" srcId="{FC61FCC2-4428-47AE-A4C0-A03CAD7A64F1}" destId="{D449DF13-9908-4767-A123-285D5CF12F61}" srcOrd="8" destOrd="0" presId="urn:microsoft.com/office/officeart/2005/8/layout/radial5"/>
    <dgm:cxn modelId="{C41094E8-429E-4D54-948F-7C4F27F756AD}" type="presParOf" srcId="{FC61FCC2-4428-47AE-A4C0-A03CAD7A64F1}" destId="{D7159F57-AD34-4AED-A5F1-51B9D7BFDED0}" srcOrd="9" destOrd="0" presId="urn:microsoft.com/office/officeart/2005/8/layout/radial5"/>
    <dgm:cxn modelId="{B2B26665-5512-45DD-ADC4-3A4C490D79CF}" type="presParOf" srcId="{D7159F57-AD34-4AED-A5F1-51B9D7BFDED0}" destId="{94D94C46-4226-4773-BEAD-F0B87695CAAF}" srcOrd="0" destOrd="0" presId="urn:microsoft.com/office/officeart/2005/8/layout/radial5"/>
    <dgm:cxn modelId="{10DA627C-408F-4C95-8D8E-253A73BAB669}" type="presParOf" srcId="{FC61FCC2-4428-47AE-A4C0-A03CAD7A64F1}" destId="{9C218357-EA7E-4FF9-A1BF-DD775F8CB0CD}" srcOrd="10" destOrd="0" presId="urn:microsoft.com/office/officeart/2005/8/layout/radial5"/>
    <dgm:cxn modelId="{E0D49297-130F-422A-9E8C-A5765433088B}" type="presParOf" srcId="{FC61FCC2-4428-47AE-A4C0-A03CAD7A64F1}" destId="{D3DDE22E-D4E3-4768-ADF5-DF180B98E3E2}" srcOrd="11" destOrd="0" presId="urn:microsoft.com/office/officeart/2005/8/layout/radial5"/>
    <dgm:cxn modelId="{F6862391-DC01-4017-8785-49CB38AF3682}" type="presParOf" srcId="{D3DDE22E-D4E3-4768-ADF5-DF180B98E3E2}" destId="{F23B669B-879A-4E5C-B680-3A12A5482938}" srcOrd="0" destOrd="0" presId="urn:microsoft.com/office/officeart/2005/8/layout/radial5"/>
    <dgm:cxn modelId="{AF8C06E6-23AE-41C4-BC5B-344EAFFFA2BF}" type="presParOf" srcId="{FC61FCC2-4428-47AE-A4C0-A03CAD7A64F1}" destId="{775011CF-0CBA-467C-A8D3-A430F30C7501}" srcOrd="12" destOrd="0" presId="urn:microsoft.com/office/officeart/2005/8/layout/radial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50B0E-BEB4-405F-9F32-F55900AFBF19}">
      <dsp:nvSpPr>
        <dsp:cNvPr id="0" name=""/>
        <dsp:cNvSpPr/>
      </dsp:nvSpPr>
      <dsp:spPr>
        <a:xfrm>
          <a:off x="4990679" y="2467796"/>
          <a:ext cx="1760067" cy="1760067"/>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ru-RU" sz="2000" kern="1200" dirty="0">
              <a:solidFill>
                <a:srgbClr val="FFFF00"/>
              </a:solidFill>
            </a:rPr>
            <a:t>Графы и </a:t>
          </a:r>
          <a:r>
            <a:rPr lang="ru-RU" sz="2000" kern="1200" dirty="0" err="1">
              <a:solidFill>
                <a:srgbClr val="FFFF00"/>
              </a:solidFill>
            </a:rPr>
            <a:t>социа-льные</a:t>
          </a:r>
          <a:r>
            <a:rPr lang="ru-RU" sz="2000" kern="1200" dirty="0">
              <a:solidFill>
                <a:srgbClr val="FFFF00"/>
              </a:solidFill>
            </a:rPr>
            <a:t> сети</a:t>
          </a:r>
        </a:p>
      </dsp:txBody>
      <dsp:txXfrm>
        <a:off x="5248435" y="2725552"/>
        <a:ext cx="1244555" cy="1244555"/>
      </dsp:txXfrm>
    </dsp:sp>
    <dsp:sp modelId="{A525EF20-E3DB-48DF-A00C-3A6E4B069CF2}">
      <dsp:nvSpPr>
        <dsp:cNvPr id="0" name=""/>
        <dsp:cNvSpPr/>
      </dsp:nvSpPr>
      <dsp:spPr>
        <a:xfrm rot="16200000">
          <a:off x="5684168" y="1827173"/>
          <a:ext cx="373089" cy="598422"/>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ru-RU" sz="2600" kern="1200"/>
        </a:p>
      </dsp:txBody>
      <dsp:txXfrm>
        <a:off x="5740132" y="2002821"/>
        <a:ext cx="261162" cy="359054"/>
      </dsp:txXfrm>
    </dsp:sp>
    <dsp:sp modelId="{589FCDBA-C80D-486A-B4F1-74A343AFD3E7}">
      <dsp:nvSpPr>
        <dsp:cNvPr id="0" name=""/>
        <dsp:cNvSpPr/>
      </dsp:nvSpPr>
      <dsp:spPr>
        <a:xfrm>
          <a:off x="4990679" y="3787"/>
          <a:ext cx="1760067" cy="1760067"/>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ru-RU" sz="2400" kern="1200" dirty="0">
              <a:solidFill>
                <a:srgbClr val="FFFF00"/>
              </a:solidFill>
            </a:rPr>
            <a:t>ГИС</a:t>
          </a:r>
          <a:br>
            <a:rPr lang="ru-RU" sz="1800" kern="1200" dirty="0">
              <a:solidFill>
                <a:srgbClr val="FFFF00"/>
              </a:solidFill>
            </a:rPr>
          </a:br>
          <a:r>
            <a:rPr lang="ru-RU" sz="1400" kern="1200" dirty="0">
              <a:solidFill>
                <a:srgbClr val="FFFF00"/>
              </a:solidFill>
            </a:rPr>
            <a:t>(геоинформационная система)</a:t>
          </a:r>
          <a:endParaRPr lang="ru-RU" sz="1800" kern="1200" dirty="0">
            <a:solidFill>
              <a:srgbClr val="FFFF00"/>
            </a:solidFill>
          </a:endParaRPr>
        </a:p>
      </dsp:txBody>
      <dsp:txXfrm>
        <a:off x="5248435" y="261543"/>
        <a:ext cx="1244555" cy="1244555"/>
      </dsp:txXfrm>
    </dsp:sp>
    <dsp:sp modelId="{BA6AB651-2CDA-4949-9375-CC3F4A9AE028}">
      <dsp:nvSpPr>
        <dsp:cNvPr id="0" name=""/>
        <dsp:cNvSpPr/>
      </dsp:nvSpPr>
      <dsp:spPr>
        <a:xfrm rot="19800000">
          <a:off x="6741971" y="2437896"/>
          <a:ext cx="373089" cy="598422"/>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ru-RU" sz="2600" kern="1200"/>
        </a:p>
      </dsp:txBody>
      <dsp:txXfrm>
        <a:off x="6749469" y="2585562"/>
        <a:ext cx="261162" cy="359054"/>
      </dsp:txXfrm>
    </dsp:sp>
    <dsp:sp modelId="{8604F0D7-7A56-47C1-8792-1FDD606A3128}">
      <dsp:nvSpPr>
        <dsp:cNvPr id="0" name=""/>
        <dsp:cNvSpPr/>
      </dsp:nvSpPr>
      <dsp:spPr>
        <a:xfrm>
          <a:off x="7124574" y="1235791"/>
          <a:ext cx="1760067" cy="1760067"/>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rgbClr val="FFFF00"/>
              </a:solidFill>
            </a:rPr>
            <a:t>Логистика</a:t>
          </a:r>
        </a:p>
      </dsp:txBody>
      <dsp:txXfrm>
        <a:off x="7382330" y="1493547"/>
        <a:ext cx="1244555" cy="1244555"/>
      </dsp:txXfrm>
    </dsp:sp>
    <dsp:sp modelId="{0077D228-69C3-4F6F-8725-2C220E12E87B}">
      <dsp:nvSpPr>
        <dsp:cNvPr id="0" name=""/>
        <dsp:cNvSpPr/>
      </dsp:nvSpPr>
      <dsp:spPr>
        <a:xfrm rot="1800000">
          <a:off x="6741971" y="3659341"/>
          <a:ext cx="373089" cy="598422"/>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ru-RU" sz="2600" kern="1200"/>
        </a:p>
      </dsp:txBody>
      <dsp:txXfrm>
        <a:off x="6749469" y="3751043"/>
        <a:ext cx="261162" cy="359054"/>
      </dsp:txXfrm>
    </dsp:sp>
    <dsp:sp modelId="{9DBBD88F-3C3F-4A67-A88B-915886051788}">
      <dsp:nvSpPr>
        <dsp:cNvPr id="0" name=""/>
        <dsp:cNvSpPr/>
      </dsp:nvSpPr>
      <dsp:spPr>
        <a:xfrm>
          <a:off x="7124574" y="3699801"/>
          <a:ext cx="1760067" cy="1760067"/>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rgbClr val="FFFF00"/>
              </a:solidFill>
            </a:rPr>
            <a:t>Искусство</a:t>
          </a:r>
          <a:br>
            <a:rPr lang="ru-RU" sz="1800" kern="1200" dirty="0">
              <a:solidFill>
                <a:srgbClr val="FFFF00"/>
              </a:solidFill>
            </a:rPr>
          </a:br>
          <a:r>
            <a:rPr lang="ru-RU" sz="1400" kern="1200" dirty="0">
              <a:solidFill>
                <a:srgbClr val="FFFF00"/>
              </a:solidFill>
            </a:rPr>
            <a:t>(рекомендации к фильмам, музыке и т.д.)</a:t>
          </a:r>
        </a:p>
      </dsp:txBody>
      <dsp:txXfrm>
        <a:off x="7382330" y="3957557"/>
        <a:ext cx="1244555" cy="1244555"/>
      </dsp:txXfrm>
    </dsp:sp>
    <dsp:sp modelId="{AAB10AAA-8EE2-48D4-BBF3-ED1A0A28C1BA}">
      <dsp:nvSpPr>
        <dsp:cNvPr id="0" name=""/>
        <dsp:cNvSpPr/>
      </dsp:nvSpPr>
      <dsp:spPr>
        <a:xfrm rot="5400000">
          <a:off x="5684168" y="4270064"/>
          <a:ext cx="373089" cy="598422"/>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ru-RU" sz="2600" kern="1200"/>
        </a:p>
      </dsp:txBody>
      <dsp:txXfrm>
        <a:off x="5740132" y="4333785"/>
        <a:ext cx="261162" cy="359054"/>
      </dsp:txXfrm>
    </dsp:sp>
    <dsp:sp modelId="{D449DF13-9908-4767-A123-285D5CF12F61}">
      <dsp:nvSpPr>
        <dsp:cNvPr id="0" name=""/>
        <dsp:cNvSpPr/>
      </dsp:nvSpPr>
      <dsp:spPr>
        <a:xfrm>
          <a:off x="4990679" y="4931806"/>
          <a:ext cx="1760067" cy="1760067"/>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rgbClr val="FFFF00"/>
              </a:solidFill>
            </a:rPr>
            <a:t>Экономика</a:t>
          </a:r>
          <a:r>
            <a:rPr lang="ru-RU" sz="1400" kern="1200" dirty="0">
              <a:solidFill>
                <a:srgbClr val="FFFF00"/>
              </a:solidFill>
            </a:rPr>
            <a:t> учет желания потребителей</a:t>
          </a:r>
        </a:p>
      </dsp:txBody>
      <dsp:txXfrm>
        <a:off x="5248435" y="5189562"/>
        <a:ext cx="1244555" cy="1244555"/>
      </dsp:txXfrm>
    </dsp:sp>
    <dsp:sp modelId="{D7159F57-AD34-4AED-A5F1-51B9D7BFDED0}">
      <dsp:nvSpPr>
        <dsp:cNvPr id="0" name=""/>
        <dsp:cNvSpPr/>
      </dsp:nvSpPr>
      <dsp:spPr>
        <a:xfrm rot="9000000">
          <a:off x="4626365" y="3659341"/>
          <a:ext cx="373089" cy="598422"/>
        </a:xfrm>
        <a:prstGeom prst="righ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ru-RU" sz="2600" kern="1200"/>
        </a:p>
      </dsp:txBody>
      <dsp:txXfrm rot="10800000">
        <a:off x="4730794" y="3751043"/>
        <a:ext cx="261162" cy="359054"/>
      </dsp:txXfrm>
    </dsp:sp>
    <dsp:sp modelId="{9C218357-EA7E-4FF9-A1BF-DD775F8CB0CD}">
      <dsp:nvSpPr>
        <dsp:cNvPr id="0" name=""/>
        <dsp:cNvSpPr/>
      </dsp:nvSpPr>
      <dsp:spPr>
        <a:xfrm>
          <a:off x="2856784" y="3699801"/>
          <a:ext cx="1760067" cy="1760067"/>
        </a:xfrm>
        <a:prstGeom prst="ellipse">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rgbClr val="FFFF00"/>
              </a:solidFill>
            </a:rPr>
            <a:t>Электро-техника</a:t>
          </a:r>
          <a:br>
            <a:rPr lang="ru-RU" sz="1400" kern="1200" dirty="0">
              <a:solidFill>
                <a:srgbClr val="FFFF00"/>
              </a:solidFill>
            </a:rPr>
          </a:br>
          <a:r>
            <a:rPr lang="ru-RU" sz="1200" kern="1200" dirty="0">
              <a:solidFill>
                <a:srgbClr val="FFFF00"/>
              </a:solidFill>
            </a:rPr>
            <a:t>(моделирование электрических цепей)</a:t>
          </a:r>
          <a:endParaRPr lang="ru-RU" sz="1400" kern="1200" dirty="0">
            <a:solidFill>
              <a:srgbClr val="FFFF00"/>
            </a:solidFill>
          </a:endParaRPr>
        </a:p>
      </dsp:txBody>
      <dsp:txXfrm>
        <a:off x="3114540" y="3957557"/>
        <a:ext cx="1244555" cy="1244555"/>
      </dsp:txXfrm>
    </dsp:sp>
    <dsp:sp modelId="{D3DDE22E-D4E3-4768-ADF5-DF180B98E3E2}">
      <dsp:nvSpPr>
        <dsp:cNvPr id="0" name=""/>
        <dsp:cNvSpPr/>
      </dsp:nvSpPr>
      <dsp:spPr>
        <a:xfrm rot="12600000">
          <a:off x="4626365" y="2437896"/>
          <a:ext cx="373089" cy="598422"/>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ru-RU" sz="2600" kern="1200"/>
        </a:p>
      </dsp:txBody>
      <dsp:txXfrm rot="10800000">
        <a:off x="4730794" y="2585562"/>
        <a:ext cx="261162" cy="359054"/>
      </dsp:txXfrm>
    </dsp:sp>
    <dsp:sp modelId="{775011CF-0CBA-467C-A8D3-A430F30C7501}">
      <dsp:nvSpPr>
        <dsp:cNvPr id="0" name=""/>
        <dsp:cNvSpPr/>
      </dsp:nvSpPr>
      <dsp:spPr>
        <a:xfrm>
          <a:off x="2856784" y="1235791"/>
          <a:ext cx="1760067" cy="1760067"/>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rgbClr val="FFFF00"/>
              </a:solidFill>
            </a:rPr>
            <a:t>Химия</a:t>
          </a:r>
          <a:br>
            <a:rPr lang="ru-RU" sz="1400" kern="1200" dirty="0">
              <a:solidFill>
                <a:srgbClr val="FFFF00"/>
              </a:solidFill>
            </a:rPr>
          </a:br>
          <a:r>
            <a:rPr lang="ru-RU" sz="1400" kern="1200" dirty="0">
              <a:solidFill>
                <a:srgbClr val="FFFF00"/>
              </a:solidFill>
            </a:rPr>
            <a:t>(описание структур, путей сложных реакций)</a:t>
          </a:r>
        </a:p>
      </dsp:txBody>
      <dsp:txXfrm>
        <a:off x="3114540" y="1493547"/>
        <a:ext cx="1244555" cy="124455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ru-RU"/>
              <a:t>Образец заголовка</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8A087AD6-288F-4FCC-92EA-8462DE9CEE35}" type="datetimeFigureOut">
              <a:rPr lang="ru-RU" smtClean="0"/>
              <a:t>13.06.2026</a:t>
            </a:fld>
            <a:endParaRPr lang="ru-RU"/>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ru-RU"/>
          </a:p>
        </p:txBody>
      </p:sp>
      <p:sp>
        <p:nvSpPr>
          <p:cNvPr id="6" name="Slide Number Placeholder 5"/>
          <p:cNvSpPr>
            <a:spLocks noGrp="1"/>
          </p:cNvSpPr>
          <p:nvPr>
            <p:ph type="sldNum" sz="quarter" idx="12"/>
          </p:nvPr>
        </p:nvSpPr>
        <p:spPr>
          <a:xfrm>
            <a:off x="10469880" y="320040"/>
            <a:ext cx="914400" cy="320040"/>
          </a:xfrm>
        </p:spPr>
        <p:txBody>
          <a:bodyPr/>
          <a:lstStyle/>
          <a:p>
            <a:fld id="{53BF6509-E9A7-4BBA-B3F5-62FBABF02EA4}" type="slidenum">
              <a:rPr lang="ru-RU" smtClean="0"/>
              <a:t>‹#›</a:t>
            </a:fld>
            <a:endParaRPr lang="ru-RU"/>
          </a:p>
        </p:txBody>
      </p:sp>
    </p:spTree>
    <p:extLst>
      <p:ext uri="{BB962C8B-B14F-4D97-AF65-F5344CB8AC3E}">
        <p14:creationId xmlns:p14="http://schemas.microsoft.com/office/powerpoint/2010/main" val="67020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A087AD6-288F-4FCC-92EA-8462DE9CEE35}" type="datetimeFigureOut">
              <a:rPr lang="ru-RU" smtClean="0"/>
              <a:t>13.06.2026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BF6509-E9A7-4BBA-B3F5-62FBABF02EA4}" type="slidenum">
              <a:rPr lang="ru-RU" smtClean="0"/>
              <a:t>‹#›</a:t>
            </a:fld>
            <a:endParaRPr lang="ru-RU"/>
          </a:p>
        </p:txBody>
      </p:sp>
    </p:spTree>
    <p:extLst>
      <p:ext uri="{BB962C8B-B14F-4D97-AF65-F5344CB8AC3E}">
        <p14:creationId xmlns:p14="http://schemas.microsoft.com/office/powerpoint/2010/main" val="304383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804672" y="320040"/>
            <a:ext cx="3657600" cy="320040"/>
          </a:xfrm>
        </p:spPr>
        <p:txBody>
          <a:bodyPr/>
          <a:lstStyle/>
          <a:p>
            <a:fld id="{8A087AD6-288F-4FCC-92EA-8462DE9CEE35}" type="datetimeFigureOut">
              <a:rPr lang="ru-RU" smtClean="0"/>
              <a:t>13.06.2026</a:t>
            </a:fld>
            <a:endParaRPr lang="ru-RU"/>
          </a:p>
        </p:txBody>
      </p:sp>
      <p:sp>
        <p:nvSpPr>
          <p:cNvPr id="5" name="Footer Placeholder 4"/>
          <p:cNvSpPr>
            <a:spLocks noGrp="1"/>
          </p:cNvSpPr>
          <p:nvPr>
            <p:ph type="ftr" sz="quarter" idx="11"/>
          </p:nvPr>
        </p:nvSpPr>
        <p:spPr>
          <a:xfrm>
            <a:off x="804672" y="6227064"/>
            <a:ext cx="10588752" cy="320040"/>
          </a:xfrm>
        </p:spPr>
        <p:txBody>
          <a:bodyPr/>
          <a:lstStyle/>
          <a:p>
            <a:endParaRPr lang="ru-RU"/>
          </a:p>
        </p:txBody>
      </p:sp>
      <p:sp>
        <p:nvSpPr>
          <p:cNvPr id="6" name="Slide Number Placeholder 5"/>
          <p:cNvSpPr>
            <a:spLocks noGrp="1"/>
          </p:cNvSpPr>
          <p:nvPr>
            <p:ph type="sldNum" sz="quarter" idx="12"/>
          </p:nvPr>
        </p:nvSpPr>
        <p:spPr>
          <a:xfrm>
            <a:off x="10469880" y="320040"/>
            <a:ext cx="914400" cy="320040"/>
          </a:xfrm>
        </p:spPr>
        <p:txBody>
          <a:bodyPr/>
          <a:lstStyle/>
          <a:p>
            <a:fld id="{53BF6509-E9A7-4BBA-B3F5-62FBABF02EA4}" type="slidenum">
              <a:rPr lang="ru-RU" smtClean="0"/>
              <a:t>‹#›</a:t>
            </a:fld>
            <a:endParaRPr lang="ru-RU"/>
          </a:p>
        </p:txBody>
      </p:sp>
    </p:spTree>
    <p:extLst>
      <p:ext uri="{BB962C8B-B14F-4D97-AF65-F5344CB8AC3E}">
        <p14:creationId xmlns:p14="http://schemas.microsoft.com/office/powerpoint/2010/main" val="28380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ru-RU"/>
              <a:t>Образец заголовка</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A087AD6-288F-4FCC-92EA-8462DE9CEE35}" type="datetimeFigureOut">
              <a:rPr lang="ru-RU" smtClean="0"/>
              <a:t>13.06.2026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3BF6509-E9A7-4BBA-B3F5-62FBABF02EA4}" type="slidenum">
              <a:rPr lang="ru-RU" smtClean="0"/>
              <a:t>‹#›</a:t>
            </a:fld>
            <a:endParaRPr lang="ru-RU"/>
          </a:p>
        </p:txBody>
      </p:sp>
    </p:spTree>
    <p:extLst>
      <p:ext uri="{BB962C8B-B14F-4D97-AF65-F5344CB8AC3E}">
        <p14:creationId xmlns:p14="http://schemas.microsoft.com/office/powerpoint/2010/main" val="2095239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ru-RU"/>
              <a:t>Образец заголовка</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804672" y="320040"/>
            <a:ext cx="3657600" cy="320040"/>
          </a:xfrm>
        </p:spPr>
        <p:txBody>
          <a:bodyPr/>
          <a:lstStyle/>
          <a:p>
            <a:fld id="{8A087AD6-288F-4FCC-92EA-8462DE9CEE35}" type="datetimeFigureOut">
              <a:rPr lang="ru-RU" smtClean="0"/>
              <a:t>13.06.2026</a:t>
            </a:fld>
            <a:endParaRPr lang="ru-RU"/>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ru-RU"/>
          </a:p>
        </p:txBody>
      </p:sp>
      <p:sp>
        <p:nvSpPr>
          <p:cNvPr id="6" name="Slide Number Placeholder 5"/>
          <p:cNvSpPr>
            <a:spLocks noGrp="1"/>
          </p:cNvSpPr>
          <p:nvPr>
            <p:ph type="sldNum" sz="quarter" idx="12"/>
          </p:nvPr>
        </p:nvSpPr>
        <p:spPr>
          <a:xfrm>
            <a:off x="10469880" y="320040"/>
            <a:ext cx="914400" cy="320040"/>
          </a:xfrm>
        </p:spPr>
        <p:txBody>
          <a:bodyPr/>
          <a:lstStyle/>
          <a:p>
            <a:fld id="{53BF6509-E9A7-4BBA-B3F5-62FBABF02EA4}" type="slidenum">
              <a:rPr lang="ru-RU" smtClean="0"/>
              <a:t>‹#›</a:t>
            </a:fld>
            <a:endParaRPr lang="ru-RU"/>
          </a:p>
        </p:txBody>
      </p:sp>
    </p:spTree>
    <p:extLst>
      <p:ext uri="{BB962C8B-B14F-4D97-AF65-F5344CB8AC3E}">
        <p14:creationId xmlns:p14="http://schemas.microsoft.com/office/powerpoint/2010/main" val="1967674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ru-RU"/>
              <a:t>Образец заголовка</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a:xfrm>
            <a:off x="804672" y="320040"/>
            <a:ext cx="3657600" cy="320040"/>
          </a:xfrm>
        </p:spPr>
        <p:txBody>
          <a:bodyPr/>
          <a:lstStyle/>
          <a:p>
            <a:fld id="{8A087AD6-288F-4FCC-92EA-8462DE9CEE35}" type="datetimeFigureOut">
              <a:rPr lang="ru-RU" smtClean="0"/>
              <a:t>13.06.2026</a:t>
            </a:fld>
            <a:endParaRPr lang="ru-RU"/>
          </a:p>
        </p:txBody>
      </p:sp>
      <p:sp>
        <p:nvSpPr>
          <p:cNvPr id="6" name="Footer Placeholder 5"/>
          <p:cNvSpPr>
            <a:spLocks noGrp="1"/>
          </p:cNvSpPr>
          <p:nvPr>
            <p:ph type="ftr" sz="quarter" idx="11"/>
          </p:nvPr>
        </p:nvSpPr>
        <p:spPr>
          <a:xfrm>
            <a:off x="804672" y="6227064"/>
            <a:ext cx="10588752" cy="320040"/>
          </a:xfrm>
        </p:spPr>
        <p:txBody>
          <a:bodyPr/>
          <a:lstStyle/>
          <a:p>
            <a:endParaRPr lang="ru-RU"/>
          </a:p>
        </p:txBody>
      </p:sp>
      <p:sp>
        <p:nvSpPr>
          <p:cNvPr id="7" name="Slide Number Placeholder 6"/>
          <p:cNvSpPr>
            <a:spLocks noGrp="1"/>
          </p:cNvSpPr>
          <p:nvPr>
            <p:ph type="sldNum" sz="quarter" idx="12"/>
          </p:nvPr>
        </p:nvSpPr>
        <p:spPr>
          <a:xfrm>
            <a:off x="10469880" y="320040"/>
            <a:ext cx="914400" cy="320040"/>
          </a:xfrm>
        </p:spPr>
        <p:txBody>
          <a:bodyPr/>
          <a:lstStyle/>
          <a:p>
            <a:fld id="{53BF6509-E9A7-4BBA-B3F5-62FBABF02EA4}" type="slidenum">
              <a:rPr lang="ru-RU" smtClean="0"/>
              <a:t>‹#›</a:t>
            </a:fld>
            <a:endParaRPr lang="ru-RU"/>
          </a:p>
        </p:txBody>
      </p:sp>
    </p:spTree>
    <p:extLst>
      <p:ext uri="{BB962C8B-B14F-4D97-AF65-F5344CB8AC3E}">
        <p14:creationId xmlns:p14="http://schemas.microsoft.com/office/powerpoint/2010/main" val="93607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ru-RU"/>
              <a:t>Образец заголовка</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5125305" y="1488985"/>
            <a:ext cx="6264350" cy="169685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118447" y="4351687"/>
            <a:ext cx="6265588" cy="17040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a:xfrm>
            <a:off x="804672" y="320040"/>
            <a:ext cx="3657600" cy="320040"/>
          </a:xfrm>
        </p:spPr>
        <p:txBody>
          <a:bodyPr/>
          <a:lstStyle/>
          <a:p>
            <a:fld id="{8A087AD6-288F-4FCC-92EA-8462DE9CEE35}" type="datetimeFigureOut">
              <a:rPr lang="ru-RU" smtClean="0"/>
              <a:t>13.06.2026</a:t>
            </a:fld>
            <a:endParaRPr lang="ru-RU"/>
          </a:p>
        </p:txBody>
      </p:sp>
      <p:sp>
        <p:nvSpPr>
          <p:cNvPr id="8" name="Footer Placeholder 7"/>
          <p:cNvSpPr>
            <a:spLocks noGrp="1"/>
          </p:cNvSpPr>
          <p:nvPr>
            <p:ph type="ftr" sz="quarter" idx="11"/>
          </p:nvPr>
        </p:nvSpPr>
        <p:spPr>
          <a:xfrm>
            <a:off x="804672" y="6227064"/>
            <a:ext cx="10588752" cy="320040"/>
          </a:xfrm>
        </p:spPr>
        <p:txBody>
          <a:bodyPr/>
          <a:lstStyle/>
          <a:p>
            <a:endParaRPr lang="ru-RU"/>
          </a:p>
        </p:txBody>
      </p:sp>
      <p:sp>
        <p:nvSpPr>
          <p:cNvPr id="9" name="Slide Number Placeholder 8"/>
          <p:cNvSpPr>
            <a:spLocks noGrp="1"/>
          </p:cNvSpPr>
          <p:nvPr>
            <p:ph type="sldNum" sz="quarter" idx="12"/>
          </p:nvPr>
        </p:nvSpPr>
        <p:spPr>
          <a:xfrm>
            <a:off x="10469880" y="320040"/>
            <a:ext cx="914400" cy="320040"/>
          </a:xfrm>
        </p:spPr>
        <p:txBody>
          <a:bodyPr/>
          <a:lstStyle/>
          <a:p>
            <a:fld id="{53BF6509-E9A7-4BBA-B3F5-62FBABF02EA4}" type="slidenum">
              <a:rPr lang="ru-RU" smtClean="0"/>
              <a:t>‹#›</a:t>
            </a:fld>
            <a:endParaRPr lang="ru-RU"/>
          </a:p>
        </p:txBody>
      </p:sp>
    </p:spTree>
    <p:extLst>
      <p:ext uri="{BB962C8B-B14F-4D97-AF65-F5344CB8AC3E}">
        <p14:creationId xmlns:p14="http://schemas.microsoft.com/office/powerpoint/2010/main" val="1384986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A087AD6-288F-4FCC-92EA-8462DE9CEE35}" type="datetimeFigureOut">
              <a:rPr lang="ru-RU" smtClean="0"/>
              <a:t>13.06.2026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3BF6509-E9A7-4BBA-B3F5-62FBABF02EA4}" type="slidenum">
              <a:rPr lang="ru-RU" smtClean="0"/>
              <a:t>‹#›</a:t>
            </a:fld>
            <a:endParaRPr lang="ru-RU"/>
          </a:p>
        </p:txBody>
      </p:sp>
    </p:spTree>
    <p:extLst>
      <p:ext uri="{BB962C8B-B14F-4D97-AF65-F5344CB8AC3E}">
        <p14:creationId xmlns:p14="http://schemas.microsoft.com/office/powerpoint/2010/main" val="2009751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8A087AD6-288F-4FCC-92EA-8462DE9CEE35}" type="datetimeFigureOut">
              <a:rPr lang="ru-RU" smtClean="0"/>
              <a:t>13.06.2026</a:t>
            </a:fld>
            <a:endParaRPr lang="ru-RU"/>
          </a:p>
        </p:txBody>
      </p:sp>
      <p:sp>
        <p:nvSpPr>
          <p:cNvPr id="3" name="Footer Placeholder 2"/>
          <p:cNvSpPr>
            <a:spLocks noGrp="1"/>
          </p:cNvSpPr>
          <p:nvPr>
            <p:ph type="ftr" sz="quarter" idx="11"/>
          </p:nvPr>
        </p:nvSpPr>
        <p:spPr>
          <a:xfrm>
            <a:off x="804672" y="6227064"/>
            <a:ext cx="10588752" cy="320040"/>
          </a:xfrm>
        </p:spPr>
        <p:txBody>
          <a:bodyPr/>
          <a:lstStyle/>
          <a:p>
            <a:endParaRPr lang="ru-RU"/>
          </a:p>
        </p:txBody>
      </p:sp>
      <p:sp>
        <p:nvSpPr>
          <p:cNvPr id="4" name="Slide Number Placeholder 3"/>
          <p:cNvSpPr>
            <a:spLocks noGrp="1"/>
          </p:cNvSpPr>
          <p:nvPr>
            <p:ph type="sldNum" sz="quarter" idx="12"/>
          </p:nvPr>
        </p:nvSpPr>
        <p:spPr>
          <a:xfrm>
            <a:off x="10469880" y="320040"/>
            <a:ext cx="914400" cy="320040"/>
          </a:xfrm>
        </p:spPr>
        <p:txBody>
          <a:bodyPr/>
          <a:lstStyle/>
          <a:p>
            <a:fld id="{53BF6509-E9A7-4BBA-B3F5-62FBABF02EA4}" type="slidenum">
              <a:rPr lang="ru-RU" smtClean="0"/>
              <a:t>‹#›</a:t>
            </a:fld>
            <a:endParaRPr lang="ru-RU"/>
          </a:p>
        </p:txBody>
      </p:sp>
    </p:spTree>
    <p:extLst>
      <p:ext uri="{BB962C8B-B14F-4D97-AF65-F5344CB8AC3E}">
        <p14:creationId xmlns:p14="http://schemas.microsoft.com/office/powerpoint/2010/main" val="2344929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ru-RU"/>
              <a:t>Образец заголовка</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A087AD6-288F-4FCC-92EA-8462DE9CEE35}" type="datetimeFigureOut">
              <a:rPr lang="ru-RU" smtClean="0"/>
              <a:t>13.06.2026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3BF6509-E9A7-4BBA-B3F5-62FBABF02EA4}" type="slidenum">
              <a:rPr lang="ru-RU" smtClean="0"/>
              <a:t>‹#›</a:t>
            </a:fld>
            <a:endParaRPr lang="ru-RU"/>
          </a:p>
        </p:txBody>
      </p:sp>
    </p:spTree>
    <p:extLst>
      <p:ext uri="{BB962C8B-B14F-4D97-AF65-F5344CB8AC3E}">
        <p14:creationId xmlns:p14="http://schemas.microsoft.com/office/powerpoint/2010/main" val="70564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804672" y="320040"/>
            <a:ext cx="3657600" cy="320040"/>
          </a:xfrm>
        </p:spPr>
        <p:txBody>
          <a:bodyPr/>
          <a:lstStyle/>
          <a:p>
            <a:fld id="{8A087AD6-288F-4FCC-92EA-8462DE9CEE35}" type="datetimeFigureOut">
              <a:rPr lang="ru-RU" smtClean="0"/>
              <a:t>13.06.2026</a:t>
            </a:fld>
            <a:endParaRPr lang="ru-RU"/>
          </a:p>
        </p:txBody>
      </p:sp>
      <p:sp>
        <p:nvSpPr>
          <p:cNvPr id="6" name="Footer Placeholder 5"/>
          <p:cNvSpPr>
            <a:spLocks noGrp="1"/>
          </p:cNvSpPr>
          <p:nvPr>
            <p:ph type="ftr" sz="quarter" idx="11"/>
          </p:nvPr>
        </p:nvSpPr>
        <p:spPr>
          <a:xfrm>
            <a:off x="804672" y="6227064"/>
            <a:ext cx="5942203" cy="320040"/>
          </a:xfrm>
        </p:spPr>
        <p:txBody>
          <a:bodyPr/>
          <a:lstStyle/>
          <a:p>
            <a:endParaRPr lang="ru-RU"/>
          </a:p>
        </p:txBody>
      </p:sp>
      <p:sp>
        <p:nvSpPr>
          <p:cNvPr id="7" name="Slide Number Placeholder 6"/>
          <p:cNvSpPr>
            <a:spLocks noGrp="1"/>
          </p:cNvSpPr>
          <p:nvPr>
            <p:ph type="sldNum" sz="quarter" idx="12"/>
          </p:nvPr>
        </p:nvSpPr>
        <p:spPr>
          <a:xfrm>
            <a:off x="5828377" y="320040"/>
            <a:ext cx="914400" cy="320040"/>
          </a:xfrm>
        </p:spPr>
        <p:txBody>
          <a:bodyPr/>
          <a:lstStyle/>
          <a:p>
            <a:fld id="{53BF6509-E9A7-4BBA-B3F5-62FBABF02EA4}" type="slidenum">
              <a:rPr lang="ru-RU" smtClean="0"/>
              <a:t>‹#›</a:t>
            </a:fld>
            <a:endParaRPr lang="ru-RU"/>
          </a:p>
        </p:txBody>
      </p:sp>
    </p:spTree>
    <p:extLst>
      <p:ext uri="{BB962C8B-B14F-4D97-AF65-F5344CB8AC3E}">
        <p14:creationId xmlns:p14="http://schemas.microsoft.com/office/powerpoint/2010/main" val="2738056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8A087AD6-288F-4FCC-92EA-8462DE9CEE35}" type="datetimeFigureOut">
              <a:rPr lang="ru-RU" smtClean="0"/>
              <a:t>13.06.2026</a:t>
            </a:fld>
            <a:endParaRPr lang="ru-RU"/>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53BF6509-E9A7-4BBA-B3F5-62FBABF02EA4}" type="slidenum">
              <a:rPr lang="ru-RU" smtClean="0"/>
              <a:t>‹#›</a:t>
            </a:fld>
            <a:endParaRPr lang="ru-RU"/>
          </a:p>
        </p:txBody>
      </p:sp>
    </p:spTree>
    <p:extLst>
      <p:ext uri="{BB962C8B-B14F-4D97-AF65-F5344CB8AC3E}">
        <p14:creationId xmlns:p14="http://schemas.microsoft.com/office/powerpoint/2010/main" val="29869023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13" Type="http://schemas.microsoft.com/office/2007/relationships/diagramDrawing" Target="../diagrams/drawing1.xml"/><Relationship Id="rId3" Type="http://schemas.openxmlformats.org/officeDocument/2006/relationships/image" Target="../media/image9.jpg"/><Relationship Id="rId7" Type="http://schemas.openxmlformats.org/officeDocument/2006/relationships/image" Target="../media/image13.jpg"/><Relationship Id="rId12" Type="http://schemas.openxmlformats.org/officeDocument/2006/relationships/diagramColors" Target="../diagrams/colors1.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11" Type="http://schemas.openxmlformats.org/officeDocument/2006/relationships/diagramQuickStyle" Target="../diagrams/quickStyle1.xml"/><Relationship Id="rId5" Type="http://schemas.openxmlformats.org/officeDocument/2006/relationships/image" Target="../media/image11.jpg"/><Relationship Id="rId10" Type="http://schemas.openxmlformats.org/officeDocument/2006/relationships/diagramLayout" Target="../diagrams/layout1.xml"/><Relationship Id="rId4" Type="http://schemas.openxmlformats.org/officeDocument/2006/relationships/image" Target="../media/image10.jpg"/><Relationship Id="rId9"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190AFB-F2BE-4936-B57E-FEBBEF7879EE}"/>
              </a:ext>
            </a:extLst>
          </p:cNvPr>
          <p:cNvSpPr>
            <a:spLocks noGrp="1"/>
          </p:cNvSpPr>
          <p:nvPr>
            <p:ph type="ctrTitle"/>
          </p:nvPr>
        </p:nvSpPr>
        <p:spPr>
          <a:xfrm>
            <a:off x="1756042" y="1346635"/>
            <a:ext cx="8679915" cy="2523000"/>
          </a:xfrm>
        </p:spPr>
        <p:style>
          <a:lnRef idx="0">
            <a:schemeClr val="accent1"/>
          </a:lnRef>
          <a:fillRef idx="3">
            <a:schemeClr val="accent1"/>
          </a:fillRef>
          <a:effectRef idx="3">
            <a:schemeClr val="accent1"/>
          </a:effectRef>
          <a:fontRef idx="minor">
            <a:schemeClr val="lt1"/>
          </a:fontRef>
        </p:style>
        <p:txBody>
          <a:bodyPr>
            <a:normAutofit/>
          </a:bodyPr>
          <a:lstStyle/>
          <a:p>
            <a:r>
              <a:rPr lang="ru-RU" sz="7200" b="1" spc="0" dirty="0">
                <a:ln w="12700">
                  <a:solidFill>
                    <a:schemeClr val="accent5"/>
                  </a:solidFill>
                  <a:prstDash val="solid"/>
                </a:ln>
                <a:pattFill prst="ltDnDiag">
                  <a:fgClr>
                    <a:schemeClr val="accent5">
                      <a:lumMod val="60000"/>
                      <a:lumOff val="40000"/>
                    </a:schemeClr>
                  </a:fgClr>
                  <a:bgClr>
                    <a:schemeClr val="bg1"/>
                  </a:bgClr>
                </a:pattFill>
              </a:rPr>
              <a:t>Теория графов в социальных сетях</a:t>
            </a:r>
          </a:p>
        </p:txBody>
      </p:sp>
      <p:sp>
        <p:nvSpPr>
          <p:cNvPr id="5" name="Подзаголовок 4">
            <a:extLst>
              <a:ext uri="{FF2B5EF4-FFF2-40B4-BE49-F238E27FC236}">
                <a16:creationId xmlns:a16="http://schemas.microsoft.com/office/drawing/2014/main" id="{6FF3F2A6-4601-65B3-E9D2-9F43ACA72C70}"/>
              </a:ext>
            </a:extLst>
          </p:cNvPr>
          <p:cNvSpPr>
            <a:spLocks noGrp="1"/>
          </p:cNvSpPr>
          <p:nvPr>
            <p:ph type="subTitle" idx="1"/>
          </p:nvPr>
        </p:nvSpPr>
        <p:spPr/>
        <p:txBody>
          <a:bodyPr/>
          <a:lstStyle/>
          <a:p>
            <a:endParaRPr lang="ru-RU"/>
          </a:p>
        </p:txBody>
      </p:sp>
    </p:spTree>
    <p:extLst>
      <p:ext uri="{BB962C8B-B14F-4D97-AF65-F5344CB8AC3E}">
        <p14:creationId xmlns:p14="http://schemas.microsoft.com/office/powerpoint/2010/main" val="2006200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id="{4CCB9255-AFC3-46BD-A5B8-2374ABA351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403" y="1515216"/>
            <a:ext cx="4326251" cy="3827566"/>
          </a:xfrm>
          <a:prstGeom prst="rect">
            <a:avLst/>
          </a:prstGeom>
          <a:ln>
            <a:noFill/>
          </a:ln>
          <a:effectLst>
            <a:glow rad="63500">
              <a:schemeClr val="accent6">
                <a:satMod val="175000"/>
                <a:alpha val="40000"/>
              </a:schemeClr>
            </a:glow>
            <a:softEdge rad="112500"/>
          </a:effectLst>
        </p:spPr>
      </p:pic>
      <p:pic>
        <p:nvPicPr>
          <p:cNvPr id="16" name="Рисунок 15">
            <a:extLst>
              <a:ext uri="{FF2B5EF4-FFF2-40B4-BE49-F238E27FC236}">
                <a16:creationId xmlns:a16="http://schemas.microsoft.com/office/drawing/2014/main" id="{666D8684-CAD4-4593-B037-D6654A89D5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7942" y="91185"/>
            <a:ext cx="1952064" cy="1505258"/>
          </a:xfrm>
          <a:prstGeom prst="rect">
            <a:avLst/>
          </a:prstGeom>
        </p:spPr>
      </p:pic>
      <p:pic>
        <p:nvPicPr>
          <p:cNvPr id="14" name="Рисунок 13">
            <a:extLst>
              <a:ext uri="{FF2B5EF4-FFF2-40B4-BE49-F238E27FC236}">
                <a16:creationId xmlns:a16="http://schemas.microsoft.com/office/drawing/2014/main" id="{8F946126-E376-4F6E-9FAF-03445464D0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2907" y="2752916"/>
            <a:ext cx="1667792" cy="1626927"/>
          </a:xfrm>
          <a:prstGeom prst="rect">
            <a:avLst/>
          </a:prstGeom>
        </p:spPr>
      </p:pic>
      <p:pic>
        <p:nvPicPr>
          <p:cNvPr id="12" name="Рисунок 11">
            <a:extLst>
              <a:ext uri="{FF2B5EF4-FFF2-40B4-BE49-F238E27FC236}">
                <a16:creationId xmlns:a16="http://schemas.microsoft.com/office/drawing/2014/main" id="{0E0A7FC8-9510-49E9-83A6-F0ECE7E8AA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4852" y="5536316"/>
            <a:ext cx="2087218" cy="1230499"/>
          </a:xfrm>
          <a:prstGeom prst="rect">
            <a:avLst/>
          </a:prstGeom>
        </p:spPr>
      </p:pic>
      <p:pic>
        <p:nvPicPr>
          <p:cNvPr id="10" name="Рисунок 9">
            <a:extLst>
              <a:ext uri="{FF2B5EF4-FFF2-40B4-BE49-F238E27FC236}">
                <a16:creationId xmlns:a16="http://schemas.microsoft.com/office/drawing/2014/main" id="{7E46A175-6102-4FFF-B773-4A73E1D220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6287" y="5139889"/>
            <a:ext cx="2103783" cy="1626926"/>
          </a:xfrm>
          <a:prstGeom prst="rect">
            <a:avLst/>
          </a:prstGeom>
        </p:spPr>
      </p:pic>
      <p:pic>
        <p:nvPicPr>
          <p:cNvPr id="8" name="Рисунок 7">
            <a:extLst>
              <a:ext uri="{FF2B5EF4-FFF2-40B4-BE49-F238E27FC236}">
                <a16:creationId xmlns:a16="http://schemas.microsoft.com/office/drawing/2014/main" id="{DA3B7CED-0808-45A7-909B-133010689F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583415" y="2610529"/>
            <a:ext cx="2242648" cy="1636942"/>
          </a:xfrm>
          <a:prstGeom prst="rect">
            <a:avLst/>
          </a:prstGeom>
        </p:spPr>
      </p:pic>
      <p:pic>
        <p:nvPicPr>
          <p:cNvPr id="6" name="Рисунок 5">
            <a:extLst>
              <a:ext uri="{FF2B5EF4-FFF2-40B4-BE49-F238E27FC236}">
                <a16:creationId xmlns:a16="http://schemas.microsoft.com/office/drawing/2014/main" id="{9BF28173-34CA-4180-B4DD-001B1F9D9D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04739" y="81169"/>
            <a:ext cx="2185402" cy="1636942"/>
          </a:xfrm>
          <a:prstGeom prst="rect">
            <a:avLst/>
          </a:prstGeom>
        </p:spPr>
      </p:pic>
      <p:graphicFrame>
        <p:nvGraphicFramePr>
          <p:cNvPr id="4" name="Схема 3">
            <a:extLst>
              <a:ext uri="{FF2B5EF4-FFF2-40B4-BE49-F238E27FC236}">
                <a16:creationId xmlns:a16="http://schemas.microsoft.com/office/drawing/2014/main" id="{84FA4B5C-1A17-4166-A0BB-31D2E38564A8}"/>
              </a:ext>
            </a:extLst>
          </p:cNvPr>
          <p:cNvGraphicFramePr/>
          <p:nvPr>
            <p:extLst>
              <p:ext uri="{D42A27DB-BD31-4B8C-83A1-F6EECF244321}">
                <p14:modId xmlns:p14="http://schemas.microsoft.com/office/powerpoint/2010/main" val="4144221457"/>
              </p:ext>
            </p:extLst>
          </p:nvPr>
        </p:nvGraphicFramePr>
        <p:xfrm>
          <a:off x="2478157" y="81169"/>
          <a:ext cx="11741426" cy="669566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7" name="TextBox 16">
            <a:extLst>
              <a:ext uri="{FF2B5EF4-FFF2-40B4-BE49-F238E27FC236}">
                <a16:creationId xmlns:a16="http://schemas.microsoft.com/office/drawing/2014/main" id="{38AACDC1-38ED-4FAC-A6C4-DCE52E409EDB}"/>
              </a:ext>
            </a:extLst>
          </p:cNvPr>
          <p:cNvSpPr txBox="1"/>
          <p:nvPr/>
        </p:nvSpPr>
        <p:spPr>
          <a:xfrm>
            <a:off x="388786" y="67298"/>
            <a:ext cx="4111487"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4000" dirty="0">
                <a:effectLst>
                  <a:outerShdw blurRad="38100" dist="38100" dir="2700000" algn="tl">
                    <a:srgbClr val="000000">
                      <a:alpha val="43137"/>
                    </a:srgbClr>
                  </a:outerShdw>
                </a:effectLst>
              </a:rPr>
              <a:t>Межпредметные связи</a:t>
            </a:r>
          </a:p>
        </p:txBody>
      </p:sp>
    </p:spTree>
    <p:extLst>
      <p:ext uri="{BB962C8B-B14F-4D97-AF65-F5344CB8AC3E}">
        <p14:creationId xmlns:p14="http://schemas.microsoft.com/office/powerpoint/2010/main" val="1508170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27C09485-34C7-4918-B744-3DB65908930F}"/>
              </a:ext>
            </a:extLst>
          </p:cNvPr>
          <p:cNvGraphicFramePr>
            <a:graphicFrameLocks noGrp="1"/>
          </p:cNvGraphicFramePr>
          <p:nvPr>
            <p:ph idx="1"/>
            <p:extLst>
              <p:ext uri="{D42A27DB-BD31-4B8C-83A1-F6EECF244321}">
                <p14:modId xmlns:p14="http://schemas.microsoft.com/office/powerpoint/2010/main" val="577159479"/>
              </p:ext>
            </p:extLst>
          </p:nvPr>
        </p:nvGraphicFramePr>
        <p:xfrm>
          <a:off x="4837044" y="151046"/>
          <a:ext cx="7129670" cy="6555908"/>
        </p:xfrm>
        <a:graphic>
          <a:graphicData uri="http://schemas.openxmlformats.org/drawingml/2006/table">
            <a:tbl>
              <a:tblPr firstRow="1" bandRow="1">
                <a:tableStyleId>{5C22544A-7EE6-4342-B048-85BDC9FD1C3A}</a:tableStyleId>
              </a:tblPr>
              <a:tblGrid>
                <a:gridCol w="3564835">
                  <a:extLst>
                    <a:ext uri="{9D8B030D-6E8A-4147-A177-3AD203B41FA5}">
                      <a16:colId xmlns:a16="http://schemas.microsoft.com/office/drawing/2014/main" val="4147380961"/>
                    </a:ext>
                  </a:extLst>
                </a:gridCol>
                <a:gridCol w="3564835">
                  <a:extLst>
                    <a:ext uri="{9D8B030D-6E8A-4147-A177-3AD203B41FA5}">
                      <a16:colId xmlns:a16="http://schemas.microsoft.com/office/drawing/2014/main" val="4021309129"/>
                    </a:ext>
                  </a:extLst>
                </a:gridCol>
              </a:tblGrid>
              <a:tr h="1204637">
                <a:tc>
                  <a:txBody>
                    <a:bodyPr/>
                    <a:lstStyle/>
                    <a:p>
                      <a:endParaRPr lang="ru-RU" dirty="0"/>
                    </a:p>
                    <a:p>
                      <a:pPr algn="ctr"/>
                      <a:r>
                        <a:rPr lang="ru-RU"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План урока</a:t>
                      </a:r>
                    </a:p>
                  </a:txBody>
                  <a:tcPr/>
                </a:tc>
                <a:tc>
                  <a:txBody>
                    <a:bodyPr/>
                    <a:lstStyle/>
                    <a:p>
                      <a:pPr algn="ctr"/>
                      <a:endParaRPr lang="ru-RU" dirty="0"/>
                    </a:p>
                    <a:p>
                      <a:pPr algn="ctr"/>
                      <a:r>
                        <a:rPr lang="ru-RU"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Реклама урока</a:t>
                      </a:r>
                    </a:p>
                  </a:txBody>
                  <a:tcPr/>
                </a:tc>
                <a:extLst>
                  <a:ext uri="{0D108BD9-81ED-4DB2-BD59-A6C34878D82A}">
                    <a16:rowId xmlns:a16="http://schemas.microsoft.com/office/drawing/2014/main" val="1186971642"/>
                  </a:ext>
                </a:extLst>
              </a:tr>
              <a:tr h="1204637">
                <a:tc>
                  <a:txBody>
                    <a:bodyPr/>
                    <a:lstStyle/>
                    <a:p>
                      <a:pPr algn="ctr"/>
                      <a:endParaRPr lang="ru-RU" b="1" dirty="0">
                        <a:solidFill>
                          <a:schemeClr val="accent6">
                            <a:lumMod val="50000"/>
                          </a:schemeClr>
                        </a:solidFill>
                      </a:endParaRPr>
                    </a:p>
                    <a:p>
                      <a:pPr algn="ctr"/>
                      <a:r>
                        <a:rPr lang="ru-RU" b="1" dirty="0">
                          <a:solidFill>
                            <a:schemeClr val="accent6">
                              <a:lumMod val="50000"/>
                            </a:schemeClr>
                          </a:solidFill>
                        </a:rPr>
                        <a:t>Представление о графах</a:t>
                      </a:r>
                    </a:p>
                  </a:txBody>
                  <a:tcPr/>
                </a:tc>
                <a:tc>
                  <a:txBody>
                    <a:bodyPr/>
                    <a:lstStyle/>
                    <a:p>
                      <a:pPr algn="ctr"/>
                      <a:endParaRPr lang="ru-RU" b="1" dirty="0">
                        <a:solidFill>
                          <a:schemeClr val="accent6">
                            <a:lumMod val="50000"/>
                          </a:schemeClr>
                        </a:solidFill>
                      </a:endParaRPr>
                    </a:p>
                    <a:p>
                      <a:pPr algn="ctr"/>
                      <a:r>
                        <a:rPr lang="ru-RU" b="1" dirty="0">
                          <a:solidFill>
                            <a:schemeClr val="accent6">
                              <a:lumMod val="50000"/>
                            </a:schemeClr>
                          </a:solidFill>
                        </a:rPr>
                        <a:t>Как создаются карты города, дорог, метрополитена и т.п.?</a:t>
                      </a:r>
                    </a:p>
                  </a:txBody>
                  <a:tcPr/>
                </a:tc>
                <a:extLst>
                  <a:ext uri="{0D108BD9-81ED-4DB2-BD59-A6C34878D82A}">
                    <a16:rowId xmlns:a16="http://schemas.microsoft.com/office/drawing/2014/main" val="835438507"/>
                  </a:ext>
                </a:extLst>
              </a:tr>
              <a:tr h="1204637">
                <a:tc>
                  <a:txBody>
                    <a:bodyPr/>
                    <a:lstStyle/>
                    <a:p>
                      <a:endParaRPr lang="ru-RU" b="1" dirty="0">
                        <a:solidFill>
                          <a:schemeClr val="accent1">
                            <a:lumMod val="50000"/>
                          </a:schemeClr>
                        </a:solidFill>
                      </a:endParaRPr>
                    </a:p>
                    <a:p>
                      <a:pPr algn="ctr"/>
                      <a:r>
                        <a:rPr lang="ru-RU" b="1" dirty="0">
                          <a:solidFill>
                            <a:schemeClr val="accent1">
                              <a:lumMod val="50000"/>
                            </a:schemeClr>
                          </a:solidFill>
                        </a:rPr>
                        <a:t>История возникновения теории графов</a:t>
                      </a:r>
                    </a:p>
                  </a:txBody>
                  <a:tcPr/>
                </a:tc>
                <a:tc>
                  <a:txBody>
                    <a:bodyPr/>
                    <a:lstStyle/>
                    <a:p>
                      <a:pPr algn="ctr"/>
                      <a:endParaRPr lang="ru-RU" sz="1800" b="1" i="0" kern="1200" dirty="0">
                        <a:solidFill>
                          <a:schemeClr val="accent1">
                            <a:lumMod val="50000"/>
                          </a:schemeClr>
                        </a:solidFill>
                        <a:effectLst/>
                        <a:latin typeface="+mn-lt"/>
                        <a:ea typeface="+mn-ea"/>
                        <a:cs typeface="+mn-cs"/>
                      </a:endParaRPr>
                    </a:p>
                    <a:p>
                      <a:pPr algn="ctr"/>
                      <a:r>
                        <a:rPr lang="ru-RU" sz="1800" b="1" i="0" kern="1200" dirty="0">
                          <a:solidFill>
                            <a:schemeClr val="accent1">
                              <a:lumMod val="50000"/>
                            </a:schemeClr>
                          </a:solidFill>
                          <a:effectLst/>
                          <a:latin typeface="+mn-lt"/>
                          <a:ea typeface="+mn-ea"/>
                          <a:cs typeface="+mn-cs"/>
                        </a:rPr>
                        <a:t>Как пройти по всем мостам через реку Преголя?</a:t>
                      </a:r>
                      <a:endParaRPr lang="ru-RU" b="1" dirty="0">
                        <a:solidFill>
                          <a:schemeClr val="accent1">
                            <a:lumMod val="50000"/>
                          </a:schemeClr>
                        </a:solidFill>
                      </a:endParaRPr>
                    </a:p>
                  </a:txBody>
                  <a:tcPr/>
                </a:tc>
                <a:extLst>
                  <a:ext uri="{0D108BD9-81ED-4DB2-BD59-A6C34878D82A}">
                    <a16:rowId xmlns:a16="http://schemas.microsoft.com/office/drawing/2014/main" val="26045404"/>
                  </a:ext>
                </a:extLst>
              </a:tr>
              <a:tr h="1648514">
                <a:tc>
                  <a:txBody>
                    <a:bodyPr/>
                    <a:lstStyle/>
                    <a:p>
                      <a:pPr algn="ctr"/>
                      <a:endParaRPr lang="ru-RU" b="1" dirty="0">
                        <a:solidFill>
                          <a:schemeClr val="accent6">
                            <a:lumMod val="50000"/>
                          </a:schemeClr>
                        </a:solidFill>
                      </a:endParaRPr>
                    </a:p>
                    <a:p>
                      <a:pPr algn="ctr"/>
                      <a:r>
                        <a:rPr lang="ru-RU" b="1" dirty="0">
                          <a:solidFill>
                            <a:schemeClr val="accent6">
                              <a:lumMod val="50000"/>
                            </a:schemeClr>
                          </a:solidFill>
                        </a:rPr>
                        <a:t>Социальный граф</a:t>
                      </a:r>
                    </a:p>
                  </a:txBody>
                  <a:tcPr/>
                </a:tc>
                <a:tc>
                  <a:txBody>
                    <a:bodyPr/>
                    <a:lstStyle/>
                    <a:p>
                      <a:pPr algn="ctr"/>
                      <a:endParaRPr lang="ru-RU" sz="1800" b="1" i="0" kern="1200" dirty="0">
                        <a:solidFill>
                          <a:schemeClr val="accent6">
                            <a:lumMod val="50000"/>
                          </a:schemeClr>
                        </a:solidFill>
                        <a:effectLst/>
                        <a:latin typeface="+mn-lt"/>
                        <a:ea typeface="+mn-ea"/>
                        <a:cs typeface="+mn-cs"/>
                      </a:endParaRPr>
                    </a:p>
                    <a:p>
                      <a:pPr algn="ctr"/>
                      <a:r>
                        <a:rPr lang="ru-RU" sz="1800" b="1" i="0" kern="1200" dirty="0">
                          <a:solidFill>
                            <a:schemeClr val="accent6">
                              <a:lumMod val="50000"/>
                            </a:schemeClr>
                          </a:solidFill>
                          <a:effectLst/>
                          <a:latin typeface="+mn-lt"/>
                          <a:ea typeface="+mn-ea"/>
                          <a:cs typeface="+mn-cs"/>
                        </a:rPr>
                        <a:t>Как идентифицировать пользователей в социальных сетях?</a:t>
                      </a:r>
                    </a:p>
                    <a:p>
                      <a:br>
                        <a:rPr lang="ru-RU" b="1" dirty="0">
                          <a:solidFill>
                            <a:schemeClr val="accent6">
                              <a:lumMod val="50000"/>
                            </a:schemeClr>
                          </a:solidFill>
                        </a:rPr>
                      </a:br>
                      <a:endParaRPr lang="ru-RU" b="1" dirty="0">
                        <a:solidFill>
                          <a:schemeClr val="accent6">
                            <a:lumMod val="50000"/>
                          </a:schemeClr>
                        </a:solidFill>
                      </a:endParaRPr>
                    </a:p>
                  </a:txBody>
                  <a:tcPr/>
                </a:tc>
                <a:extLst>
                  <a:ext uri="{0D108BD9-81ED-4DB2-BD59-A6C34878D82A}">
                    <a16:rowId xmlns:a16="http://schemas.microsoft.com/office/drawing/2014/main" val="3889446962"/>
                  </a:ext>
                </a:extLst>
              </a:tr>
              <a:tr h="1204637">
                <a:tc>
                  <a:txBody>
                    <a:bodyPr/>
                    <a:lstStyle/>
                    <a:p>
                      <a:pPr algn="ctr"/>
                      <a:endParaRPr lang="ru-RU" b="1" dirty="0">
                        <a:solidFill>
                          <a:schemeClr val="accent1">
                            <a:lumMod val="50000"/>
                          </a:schemeClr>
                        </a:solidFill>
                      </a:endParaRPr>
                    </a:p>
                    <a:p>
                      <a:pPr algn="ctr"/>
                      <a:r>
                        <a:rPr lang="ru-RU" b="1" dirty="0">
                          <a:solidFill>
                            <a:schemeClr val="accent1">
                              <a:lumMod val="50000"/>
                            </a:schemeClr>
                          </a:solidFill>
                        </a:rPr>
                        <a:t>Граф интересов</a:t>
                      </a:r>
                    </a:p>
                  </a:txBody>
                  <a:tcPr/>
                </a:tc>
                <a:tc>
                  <a:txBody>
                    <a:bodyPr/>
                    <a:lstStyle/>
                    <a:p>
                      <a:pPr algn="ctr"/>
                      <a:endParaRPr lang="ru-RU" b="1" dirty="0">
                        <a:solidFill>
                          <a:schemeClr val="accent1">
                            <a:lumMod val="50000"/>
                          </a:schemeClr>
                        </a:solidFill>
                      </a:endParaRPr>
                    </a:p>
                    <a:p>
                      <a:pPr algn="ctr"/>
                      <a:r>
                        <a:rPr lang="ru-RU" b="1" dirty="0">
                          <a:solidFill>
                            <a:schemeClr val="accent1">
                              <a:lumMod val="50000"/>
                            </a:schemeClr>
                          </a:solidFill>
                        </a:rPr>
                        <a:t>Как узнать увлечения конкретного человека в социальной сети?</a:t>
                      </a:r>
                    </a:p>
                  </a:txBody>
                  <a:tcPr/>
                </a:tc>
                <a:extLst>
                  <a:ext uri="{0D108BD9-81ED-4DB2-BD59-A6C34878D82A}">
                    <a16:rowId xmlns:a16="http://schemas.microsoft.com/office/drawing/2014/main" val="2451376387"/>
                  </a:ext>
                </a:extLst>
              </a:tr>
            </a:tbl>
          </a:graphicData>
        </a:graphic>
      </p:graphicFrame>
      <p:pic>
        <p:nvPicPr>
          <p:cNvPr id="6" name="Рисунок 5">
            <a:extLst>
              <a:ext uri="{FF2B5EF4-FFF2-40B4-BE49-F238E27FC236}">
                <a16:creationId xmlns:a16="http://schemas.microsoft.com/office/drawing/2014/main" id="{B536FFE2-25B2-438A-B066-70FAE6CA8A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09" y="1510749"/>
            <a:ext cx="4594408" cy="41479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reflection blurRad="6350" stA="52000" endA="300" endPos="35000" dir="5400000" sy="-100000" algn="bl" rotWithShape="0"/>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711161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2FCE06-F33B-4611-B716-F1A75B60F4A2}"/>
              </a:ext>
            </a:extLst>
          </p:cNvPr>
          <p:cNvSpPr>
            <a:spLocks noGrp="1"/>
          </p:cNvSpPr>
          <p:nvPr>
            <p:ph type="title"/>
          </p:nvPr>
        </p:nvSpPr>
        <p:spPr/>
        <p:txBody>
          <a:bodyPr/>
          <a:lstStyle/>
          <a:p>
            <a:endParaRPr lang="ru-RU"/>
          </a:p>
        </p:txBody>
      </p:sp>
      <p:sp>
        <p:nvSpPr>
          <p:cNvPr id="4" name="TextBox 3">
            <a:extLst>
              <a:ext uri="{FF2B5EF4-FFF2-40B4-BE49-F238E27FC236}">
                <a16:creationId xmlns:a16="http://schemas.microsoft.com/office/drawing/2014/main" id="{8C3976E8-2003-4136-BEA6-F6294FD6B78A}"/>
              </a:ext>
            </a:extLst>
          </p:cNvPr>
          <p:cNvSpPr txBox="1"/>
          <p:nvPr/>
        </p:nvSpPr>
        <p:spPr>
          <a:xfrm>
            <a:off x="276123" y="95300"/>
            <a:ext cx="4111487"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4000" dirty="0">
                <a:effectLst>
                  <a:outerShdw blurRad="38100" dist="38100" dir="2700000" algn="tl">
                    <a:srgbClr val="000000">
                      <a:alpha val="43137"/>
                    </a:srgbClr>
                  </a:outerShdw>
                </a:effectLst>
              </a:rPr>
              <a:t>Опорный конспект</a:t>
            </a:r>
          </a:p>
        </p:txBody>
      </p:sp>
      <p:pic>
        <p:nvPicPr>
          <p:cNvPr id="5" name="Рисунок 4">
            <a:extLst>
              <a:ext uri="{FF2B5EF4-FFF2-40B4-BE49-F238E27FC236}">
                <a16:creationId xmlns:a16="http://schemas.microsoft.com/office/drawing/2014/main" id="{2C6F1255-774C-476B-BAE5-610516E49D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235" y="1495715"/>
            <a:ext cx="4175575" cy="4327231"/>
          </a:xfrm>
          <a:prstGeom prst="rect">
            <a:avLst/>
          </a:prstGeom>
          <a:ln>
            <a:noFill/>
          </a:ln>
          <a:effectLst>
            <a:softEdge rad="112500"/>
          </a:effectLst>
        </p:spPr>
      </p:pic>
      <p:pic>
        <p:nvPicPr>
          <p:cNvPr id="6" name="Рисунок 5">
            <a:extLst>
              <a:ext uri="{FF2B5EF4-FFF2-40B4-BE49-F238E27FC236}">
                <a16:creationId xmlns:a16="http://schemas.microsoft.com/office/drawing/2014/main" id="{99B996CC-22AB-4B11-8AB9-A556055D23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5679" y="1714710"/>
            <a:ext cx="3115804" cy="286112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prst="coolSlant"/>
            <a:contourClr>
              <a:srgbClr val="C0C0C0"/>
            </a:contourClr>
          </a:sp3d>
        </p:spPr>
      </p:pic>
      <p:pic>
        <p:nvPicPr>
          <p:cNvPr id="7" name="Рисунок 6">
            <a:extLst>
              <a:ext uri="{FF2B5EF4-FFF2-40B4-BE49-F238E27FC236}">
                <a16:creationId xmlns:a16="http://schemas.microsoft.com/office/drawing/2014/main" id="{12FAB5D4-F830-486E-AFCF-6D7E897300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4443" y="216017"/>
            <a:ext cx="3142105" cy="26568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a:extLst>
              <a:ext uri="{FF2B5EF4-FFF2-40B4-BE49-F238E27FC236}">
                <a16:creationId xmlns:a16="http://schemas.microsoft.com/office/drawing/2014/main" id="{AB01130C-D5B5-4DFE-856C-524EDFB3AF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0087" y="3861734"/>
            <a:ext cx="4041913" cy="2889993"/>
          </a:xfrm>
          <a:prstGeom prst="rect">
            <a:avLst/>
          </a:prstGeom>
          <a:effectLst/>
          <a:scene3d>
            <a:camera prst="perspectiveRight"/>
            <a:lightRig rig="threePt" dir="t"/>
          </a:scene3d>
        </p:spPr>
      </p:pic>
      <p:sp>
        <p:nvSpPr>
          <p:cNvPr id="9" name="TextBox 8">
            <a:extLst>
              <a:ext uri="{FF2B5EF4-FFF2-40B4-BE49-F238E27FC236}">
                <a16:creationId xmlns:a16="http://schemas.microsoft.com/office/drawing/2014/main" id="{4A746228-A09F-4E3C-94CF-88DCAD8E6C13}"/>
              </a:ext>
            </a:extLst>
          </p:cNvPr>
          <p:cNvSpPr txBox="1"/>
          <p:nvPr/>
        </p:nvSpPr>
        <p:spPr>
          <a:xfrm>
            <a:off x="5390649" y="833964"/>
            <a:ext cx="1135377"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3200" dirty="0"/>
              <a:t>1736</a:t>
            </a:r>
          </a:p>
        </p:txBody>
      </p:sp>
      <p:sp>
        <p:nvSpPr>
          <p:cNvPr id="10" name="Стрелка: вправо 9">
            <a:extLst>
              <a:ext uri="{FF2B5EF4-FFF2-40B4-BE49-F238E27FC236}">
                <a16:creationId xmlns:a16="http://schemas.microsoft.com/office/drawing/2014/main" id="{50551023-1267-4668-9A5E-FF2C05DE2020}"/>
              </a:ext>
            </a:extLst>
          </p:cNvPr>
          <p:cNvSpPr/>
          <p:nvPr/>
        </p:nvSpPr>
        <p:spPr>
          <a:xfrm rot="19719848">
            <a:off x="7885401" y="2748517"/>
            <a:ext cx="695393" cy="3638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a:extLst>
              <a:ext uri="{FF2B5EF4-FFF2-40B4-BE49-F238E27FC236}">
                <a16:creationId xmlns:a16="http://schemas.microsoft.com/office/drawing/2014/main" id="{0CAADA4B-1460-4DBC-8F13-48F020F2BD8D}"/>
              </a:ext>
            </a:extLst>
          </p:cNvPr>
          <p:cNvSpPr/>
          <p:nvPr/>
        </p:nvSpPr>
        <p:spPr>
          <a:xfrm rot="2107103">
            <a:off x="7907811" y="3409427"/>
            <a:ext cx="695393" cy="3638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11256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AACFA23-6FB0-4EA4-8013-DB27DA47AB8D}"/>
              </a:ext>
            </a:extLst>
          </p:cNvPr>
          <p:cNvSpPr>
            <a:spLocks noGrp="1"/>
          </p:cNvSpPr>
          <p:nvPr>
            <p:ph idx="1"/>
          </p:nvPr>
        </p:nvSpPr>
        <p:spPr>
          <a:xfrm>
            <a:off x="5073366" y="286351"/>
            <a:ext cx="6734321" cy="6326484"/>
          </a:xfrm>
        </p:spPr>
        <p:style>
          <a:lnRef idx="2">
            <a:schemeClr val="accent1"/>
          </a:lnRef>
          <a:fillRef idx="1">
            <a:schemeClr val="lt1"/>
          </a:fillRef>
          <a:effectRef idx="0">
            <a:schemeClr val="accent1"/>
          </a:effectRef>
          <a:fontRef idx="minor">
            <a:schemeClr val="dk1"/>
          </a:fontRef>
        </p:style>
        <p:txBody>
          <a:bodyPr/>
          <a:lstStyle/>
          <a:p>
            <a:r>
              <a:rPr lang="ru-RU" sz="2000" dirty="0"/>
              <a:t>Условие 1.На пришкольном участке растут 8 деревьев: яблоня, тополь, береза, рябина, дуб, клен, лиственница и сосна. </a:t>
            </a:r>
          </a:p>
          <a:p>
            <a:r>
              <a:rPr lang="ru-RU" sz="2000" dirty="0"/>
              <a:t>Условие 2. Рябина выше лиственницы, яблоня выше клена, дуб ниже березы, но выше сосны, сосна выше рябины, береза ниже тополя, а лиственница выше яблони. </a:t>
            </a:r>
          </a:p>
          <a:p>
            <a:r>
              <a:rPr lang="ru-RU" sz="2000" dirty="0"/>
              <a:t>Противоречие. Графы- раздел дискретной математики, деревья – раздел биологии. Каким образом их можно связать в жизни? </a:t>
            </a:r>
          </a:p>
          <a:p>
            <a:r>
              <a:rPr lang="ru-RU" sz="2000" dirty="0"/>
              <a:t>Задание. Расположите деревья от самого низкого к самому высокому.</a:t>
            </a:r>
          </a:p>
        </p:txBody>
      </p:sp>
      <p:sp>
        <p:nvSpPr>
          <p:cNvPr id="4" name="TextBox 3">
            <a:extLst>
              <a:ext uri="{FF2B5EF4-FFF2-40B4-BE49-F238E27FC236}">
                <a16:creationId xmlns:a16="http://schemas.microsoft.com/office/drawing/2014/main" id="{6FA22A53-2302-4AA3-AC66-0B804EF946FB}"/>
              </a:ext>
            </a:extLst>
          </p:cNvPr>
          <p:cNvSpPr txBox="1"/>
          <p:nvPr/>
        </p:nvSpPr>
        <p:spPr>
          <a:xfrm>
            <a:off x="276123" y="95300"/>
            <a:ext cx="4111487"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4000" dirty="0">
                <a:effectLst>
                  <a:outerShdw blurRad="38100" dist="38100" dir="2700000" algn="tl">
                    <a:srgbClr val="000000">
                      <a:alpha val="43137"/>
                    </a:srgbClr>
                  </a:outerShdw>
                </a:effectLst>
              </a:rPr>
              <a:t>Задача</a:t>
            </a:r>
          </a:p>
        </p:txBody>
      </p:sp>
      <p:pic>
        <p:nvPicPr>
          <p:cNvPr id="6" name="Рисунок 5">
            <a:extLst>
              <a:ext uri="{FF2B5EF4-FFF2-40B4-BE49-F238E27FC236}">
                <a16:creationId xmlns:a16="http://schemas.microsoft.com/office/drawing/2014/main" id="{859D5F27-B2EA-4F13-9FBC-DFF7B2A191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064" y="1614343"/>
            <a:ext cx="4780997" cy="3670500"/>
          </a:xfrm>
          <a:prstGeom prst="rect">
            <a:avLst/>
          </a:prstGeom>
          <a:solidFill>
            <a:srgbClr val="FFFFFF">
              <a:shade val="85000"/>
            </a:srgbClr>
          </a:solidFill>
          <a:ln w="190500" cap="sq">
            <a:solidFill>
              <a:srgbClr val="FFFFFF"/>
            </a:solidFill>
            <a:miter lim="800000"/>
          </a:ln>
          <a:effectLst>
            <a:outerShdw blurRad="50800" dist="38100" dir="18900000" algn="b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37137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7C4B14-8D5A-47E8-AF2F-439E8F6997F9}"/>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2623D89D-E5DA-4D5E-86BA-72B75999AFFB}"/>
              </a:ext>
            </a:extLst>
          </p:cNvPr>
          <p:cNvSpPr>
            <a:spLocks noGrp="1"/>
          </p:cNvSpPr>
          <p:nvPr>
            <p:ph idx="1"/>
          </p:nvPr>
        </p:nvSpPr>
        <p:spPr>
          <a:xfrm>
            <a:off x="4663455" y="206837"/>
            <a:ext cx="7252422" cy="6405997"/>
          </a:xfrm>
        </p:spPr>
        <p:style>
          <a:lnRef idx="2">
            <a:schemeClr val="accent5"/>
          </a:lnRef>
          <a:fillRef idx="1">
            <a:schemeClr val="lt1"/>
          </a:fillRef>
          <a:effectRef idx="0">
            <a:schemeClr val="accent5"/>
          </a:effectRef>
          <a:fontRef idx="minor">
            <a:schemeClr val="dk1"/>
          </a:fontRef>
        </p:style>
        <p:txBody>
          <a:bodyPr>
            <a:normAutofit/>
          </a:bodyPr>
          <a:lstStyle/>
          <a:p>
            <a:r>
              <a:rPr lang="ru-RU" sz="2400" dirty="0"/>
              <a:t>Вершины графа - это деревья, обозначенный первой буквой названия дерева. В данной задача два отношения: “быть ниже” и “быть выше”. </a:t>
            </a:r>
          </a:p>
          <a:p>
            <a:r>
              <a:rPr lang="ru-RU" sz="2400" dirty="0"/>
              <a:t>Рассмотрим отношение “быть ниже” и проведем стрелки от более низкого дерева к более высокому. Если в задаче сказано, что рябина выше лиственницы, то стрелку ставим от лиственницы к рябине и т.д. </a:t>
            </a:r>
          </a:p>
          <a:p>
            <a:r>
              <a:rPr lang="ru-RU" sz="2400" dirty="0"/>
              <a:t>Получаем граф, на котором видно, что самое низкое дерево – клен, затем идут яблоня, лиственница, рябина, сосна, дуб, береза и тополь.</a:t>
            </a:r>
          </a:p>
        </p:txBody>
      </p:sp>
      <p:sp>
        <p:nvSpPr>
          <p:cNvPr id="4" name="TextBox 3">
            <a:extLst>
              <a:ext uri="{FF2B5EF4-FFF2-40B4-BE49-F238E27FC236}">
                <a16:creationId xmlns:a16="http://schemas.microsoft.com/office/drawing/2014/main" id="{6174F134-206A-48DB-8434-349BBE13BC3A}"/>
              </a:ext>
            </a:extLst>
          </p:cNvPr>
          <p:cNvSpPr txBox="1"/>
          <p:nvPr/>
        </p:nvSpPr>
        <p:spPr>
          <a:xfrm>
            <a:off x="276123" y="95300"/>
            <a:ext cx="4111487"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4000" dirty="0">
                <a:effectLst>
                  <a:outerShdw blurRad="38100" dist="38100" dir="2700000" algn="tl">
                    <a:srgbClr val="000000">
                      <a:alpha val="43137"/>
                    </a:srgbClr>
                  </a:outerShdw>
                </a:effectLst>
              </a:rPr>
              <a:t>Ответ</a:t>
            </a:r>
          </a:p>
        </p:txBody>
      </p:sp>
      <p:pic>
        <p:nvPicPr>
          <p:cNvPr id="6" name="Рисунок 5">
            <a:extLst>
              <a:ext uri="{FF2B5EF4-FFF2-40B4-BE49-F238E27FC236}">
                <a16:creationId xmlns:a16="http://schemas.microsoft.com/office/drawing/2014/main" id="{D7846FCA-2627-45F2-8DAE-170558F0D3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485" y="1496896"/>
            <a:ext cx="4333047" cy="3864207"/>
          </a:xfrm>
          <a:prstGeom prst="rect">
            <a:avLst/>
          </a:prstGeom>
          <a:effectLst>
            <a:glow rad="63500">
              <a:schemeClr val="accent1">
                <a:satMod val="175000"/>
                <a:alpha val="40000"/>
              </a:schemeClr>
            </a:glow>
          </a:effectLst>
        </p:spPr>
      </p:pic>
    </p:spTree>
    <p:extLst>
      <p:ext uri="{BB962C8B-B14F-4D97-AF65-F5344CB8AC3E}">
        <p14:creationId xmlns:p14="http://schemas.microsoft.com/office/powerpoint/2010/main" val="3647840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5D8F1A-CD0F-4623-80BA-00A18ACB3B36}"/>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E7CF7F80-DE1C-46E7-99FA-2624DCCC6869}"/>
              </a:ext>
            </a:extLst>
          </p:cNvPr>
          <p:cNvSpPr>
            <a:spLocks noGrp="1"/>
          </p:cNvSpPr>
          <p:nvPr>
            <p:ph idx="1"/>
          </p:nvPr>
        </p:nvSpPr>
        <p:spPr>
          <a:xfrm>
            <a:off x="4651513" y="331303"/>
            <a:ext cx="7328452" cy="6281531"/>
          </a:xfrm>
        </p:spPr>
        <p:style>
          <a:lnRef idx="2">
            <a:schemeClr val="accent6"/>
          </a:lnRef>
          <a:fillRef idx="1">
            <a:schemeClr val="lt1"/>
          </a:fillRef>
          <a:effectRef idx="0">
            <a:schemeClr val="accent6"/>
          </a:effectRef>
          <a:fontRef idx="minor">
            <a:schemeClr val="dk1"/>
          </a:fontRef>
        </p:style>
        <p:txBody>
          <a:bodyPr>
            <a:normAutofit fontScale="92500"/>
          </a:bodyPr>
          <a:lstStyle/>
          <a:p>
            <a:pPr algn="just"/>
            <a:r>
              <a:rPr lang="ru-RU" sz="2400" dirty="0"/>
              <a:t>В общем смысле граф представляется как множество вершин (узлов), соединённых рёбрами.</a:t>
            </a:r>
            <a:endParaRPr lang="ru-RU" sz="3200" dirty="0"/>
          </a:p>
          <a:p>
            <a:pPr algn="ctr"/>
            <a:r>
              <a:rPr lang="ru-RU" sz="2400" dirty="0"/>
              <a:t>Теория графов находит применение, например, в геоинформационных системах</a:t>
            </a:r>
          </a:p>
          <a:p>
            <a:pPr algn="ctr"/>
            <a:r>
              <a:rPr lang="ru-RU" sz="2400" dirty="0"/>
              <a:t> Существующие или вновь проектируемые дома, сооружения, кварталы и т. п. рассматриваются как вершины, а соединяющие их дороги, инженерные сети, линии электропередачи и т. п. — как рёбра. </a:t>
            </a:r>
          </a:p>
          <a:p>
            <a:pPr algn="r"/>
            <a:r>
              <a:rPr lang="ru-RU" sz="2400" dirty="0"/>
              <a:t>Применение различных вычислений, производимых на таком графе, позволяет, например, найти кратчайший объездной путь или ближайший продуктовый магазин, спланировать оптимальный маршрут.</a:t>
            </a:r>
          </a:p>
        </p:txBody>
      </p:sp>
      <p:sp>
        <p:nvSpPr>
          <p:cNvPr id="4" name="TextBox 3">
            <a:extLst>
              <a:ext uri="{FF2B5EF4-FFF2-40B4-BE49-F238E27FC236}">
                <a16:creationId xmlns:a16="http://schemas.microsoft.com/office/drawing/2014/main" id="{D1024C20-F110-45EE-B130-4EA653B820C3}"/>
              </a:ext>
            </a:extLst>
          </p:cNvPr>
          <p:cNvSpPr txBox="1"/>
          <p:nvPr/>
        </p:nvSpPr>
        <p:spPr>
          <a:xfrm>
            <a:off x="398706" y="172276"/>
            <a:ext cx="3988904"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4000" dirty="0">
                <a:effectLst>
                  <a:outerShdw blurRad="38100" dist="38100" dir="2700000" algn="tl">
                    <a:srgbClr val="000000">
                      <a:alpha val="43137"/>
                    </a:srgbClr>
                  </a:outerShdw>
                </a:effectLst>
              </a:rPr>
              <a:t>Представление о графах</a:t>
            </a:r>
          </a:p>
        </p:txBody>
      </p:sp>
      <p:pic>
        <p:nvPicPr>
          <p:cNvPr id="6" name="Рисунок 5">
            <a:extLst>
              <a:ext uri="{FF2B5EF4-FFF2-40B4-BE49-F238E27FC236}">
                <a16:creationId xmlns:a16="http://schemas.microsoft.com/office/drawing/2014/main" id="{A4733C8E-C01E-4965-BE28-8FC302795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35" y="1495715"/>
            <a:ext cx="4460463" cy="4622466"/>
          </a:xfrm>
          <a:prstGeom prst="rect">
            <a:avLst/>
          </a:prstGeom>
          <a:ln>
            <a:noFill/>
          </a:ln>
          <a:effectLst>
            <a:glow rad="101600">
              <a:schemeClr val="accent2">
                <a:satMod val="175000"/>
                <a:alpha val="40000"/>
              </a:schemeClr>
            </a:glow>
            <a:softEdge rad="112500"/>
          </a:effectLst>
        </p:spPr>
      </p:pic>
    </p:spTree>
    <p:extLst>
      <p:ext uri="{BB962C8B-B14F-4D97-AF65-F5344CB8AC3E}">
        <p14:creationId xmlns:p14="http://schemas.microsoft.com/office/powerpoint/2010/main" val="4239343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CCBAC5-6DA1-40C1-92F0-5DC24723B0E7}"/>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66B47353-7B6E-4E7A-A5EE-25AA4DE3F21F}"/>
              </a:ext>
            </a:extLst>
          </p:cNvPr>
          <p:cNvSpPr>
            <a:spLocks noGrp="1"/>
          </p:cNvSpPr>
          <p:nvPr>
            <p:ph idx="1"/>
          </p:nvPr>
        </p:nvSpPr>
        <p:spPr>
          <a:xfrm>
            <a:off x="5021496" y="167080"/>
            <a:ext cx="6918713" cy="6525267"/>
          </a:xfrm>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r>
              <a:rPr lang="ru-RU" sz="2600" b="1" dirty="0">
                <a:latin typeface="Arial" panose="020B0604020202020204" pitchFamily="34" charset="0"/>
                <a:cs typeface="Arial" panose="020B0604020202020204" pitchFamily="34" charset="0"/>
              </a:rPr>
              <a:t>Родоначальником теории графов считается выдающийся математик, член Петербургской академии наук Леонард Эйлер.</a:t>
            </a:r>
          </a:p>
          <a:p>
            <a:pPr algn="just"/>
            <a:r>
              <a:rPr lang="ru-RU" sz="2600" i="1" dirty="0">
                <a:latin typeface="Arial" panose="020B0604020202020204" pitchFamily="34" charset="0"/>
                <a:cs typeface="Arial" panose="020B0604020202020204" pitchFamily="34" charset="0"/>
              </a:rPr>
              <a:t>Издавна среди жителей Кёнигсберга была распространена такая загадка: как пройти по всем мостам (через реку Преголя), не проходя ни по одному из них дважды. Многие пытались решить эту задачу как теоретически, так и практически, во время прогулок. </a:t>
            </a:r>
          </a:p>
          <a:p>
            <a:pPr lvl="0"/>
            <a:r>
              <a:rPr lang="ru-RU" sz="2600" i="1" dirty="0">
                <a:latin typeface="Arial" panose="020B0604020202020204" pitchFamily="34" charset="0"/>
                <a:cs typeface="Arial" panose="020B0604020202020204" pitchFamily="34" charset="0"/>
              </a:rPr>
              <a:t>В 1736 году задача о семи мостах заинтересовала Леонарда Эйлера. Он смог найти правило, пользуясь которым, легко определить, можно ли пройти по всем мостам, не проходя дважды ни по одному из них. Ответ был «нельзя».</a:t>
            </a:r>
          </a:p>
          <a:p>
            <a:pPr lvl="0"/>
            <a:r>
              <a:rPr lang="ru-RU" sz="2600" i="1" dirty="0">
                <a:latin typeface="Arial" panose="020B0604020202020204" pitchFamily="34" charset="0"/>
                <a:cs typeface="Arial" panose="020B0604020202020204" pitchFamily="34" charset="0"/>
              </a:rPr>
              <a:t>На упрощённой схеме части города (графе) мостам соответствуют линии (дуги графа), а частям города — точки соединения линий (вершины графа). </a:t>
            </a:r>
          </a:p>
          <a:p>
            <a:pPr lvl="0"/>
            <a:r>
              <a:rPr lang="ru-RU" sz="2600" b="1" dirty="0">
                <a:latin typeface="Arial" panose="020B0604020202020204" pitchFamily="34" charset="0"/>
                <a:cs typeface="Arial" panose="020B0604020202020204" pitchFamily="34" charset="0"/>
              </a:rPr>
              <a:t>В ходе рассуждений Эйлер пришёл к следующим выводам:</a:t>
            </a:r>
          </a:p>
          <a:p>
            <a:pPr lvl="0" algn="r"/>
            <a:r>
              <a:rPr lang="ru-RU" sz="2600" u="sng" dirty="0">
                <a:latin typeface="Arial" panose="020B0604020202020204" pitchFamily="34" charset="0"/>
                <a:cs typeface="Arial" panose="020B0604020202020204" pitchFamily="34" charset="0"/>
              </a:rPr>
              <a:t>Число нечётных вершин (вершин, к которым ведёт нечётное число рёбер) графа должно быть чётно. </a:t>
            </a:r>
          </a:p>
          <a:p>
            <a:pPr lvl="0" algn="r"/>
            <a:r>
              <a:rPr lang="ru-RU" sz="2600" u="sng" dirty="0">
                <a:latin typeface="Arial" panose="020B0604020202020204" pitchFamily="34" charset="0"/>
                <a:cs typeface="Arial" panose="020B0604020202020204" pitchFamily="34" charset="0"/>
              </a:rPr>
              <a:t>Если все вершины графа чётные, то можно, не отрывая карандаша от бумаги, начертить граф, при этом можно начинать с любой вершины графа и завершить его в той же вершине.</a:t>
            </a:r>
          </a:p>
          <a:p>
            <a:pPr lvl="0" algn="r"/>
            <a:r>
              <a:rPr lang="ru-RU" sz="2600" u="sng" dirty="0">
                <a:latin typeface="Arial" panose="020B0604020202020204" pitchFamily="34" charset="0"/>
                <a:cs typeface="Arial" panose="020B0604020202020204" pitchFamily="34" charset="0"/>
              </a:rPr>
              <a:t>Граф с более чем двумя нечётными вершинами невозможно начертить одним росчерком.</a:t>
            </a:r>
          </a:p>
          <a:p>
            <a:pPr lvl="0" algn="r"/>
            <a:r>
              <a:rPr lang="ru-RU" sz="2600" u="sng" dirty="0">
                <a:latin typeface="Arial" panose="020B0604020202020204" pitchFamily="34" charset="0"/>
                <a:cs typeface="Arial" panose="020B0604020202020204" pitchFamily="34" charset="0"/>
              </a:rPr>
              <a:t>Граф кёнигсбергских мостов имел четыре нечётные вершины (то есть все), следовательно, невозможно пройти по всем мостам, не проходя ни по одному из них дважды.</a:t>
            </a:r>
          </a:p>
          <a:p>
            <a:endParaRPr lang="ru-RU" dirty="0"/>
          </a:p>
        </p:txBody>
      </p:sp>
      <p:sp>
        <p:nvSpPr>
          <p:cNvPr id="4" name="TextBox 3">
            <a:extLst>
              <a:ext uri="{FF2B5EF4-FFF2-40B4-BE49-F238E27FC236}">
                <a16:creationId xmlns:a16="http://schemas.microsoft.com/office/drawing/2014/main" id="{519BCEF9-2F94-463D-9AAD-E1C2923611A9}"/>
              </a:ext>
            </a:extLst>
          </p:cNvPr>
          <p:cNvSpPr txBox="1"/>
          <p:nvPr/>
        </p:nvSpPr>
        <p:spPr>
          <a:xfrm>
            <a:off x="251791" y="139149"/>
            <a:ext cx="4585252"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4000" dirty="0">
                <a:effectLst>
                  <a:outerShdw blurRad="38100" dist="38100" dir="2700000" algn="tl">
                    <a:srgbClr val="000000">
                      <a:alpha val="43137"/>
                    </a:srgbClr>
                  </a:outerShdw>
                </a:effectLst>
              </a:rPr>
              <a:t>История возникновения теории графов</a:t>
            </a:r>
          </a:p>
        </p:txBody>
      </p:sp>
      <p:pic>
        <p:nvPicPr>
          <p:cNvPr id="6" name="Рисунок 5">
            <a:extLst>
              <a:ext uri="{FF2B5EF4-FFF2-40B4-BE49-F238E27FC236}">
                <a16:creationId xmlns:a16="http://schemas.microsoft.com/office/drawing/2014/main" id="{D492A4C7-226B-4D00-819A-B82F9AB62A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50" y="2258609"/>
            <a:ext cx="4828396" cy="44337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prst="coolSlant"/>
            <a:contourClr>
              <a:srgbClr val="C0C0C0"/>
            </a:contourClr>
          </a:sp3d>
        </p:spPr>
      </p:pic>
    </p:spTree>
    <p:extLst>
      <p:ext uri="{BB962C8B-B14F-4D97-AF65-F5344CB8AC3E}">
        <p14:creationId xmlns:p14="http://schemas.microsoft.com/office/powerpoint/2010/main" val="3391352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E8F3DF-925B-445D-9637-58CCEC23DB3F}"/>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id="{1597D326-80FD-4E99-B346-DCD4F032462A}"/>
              </a:ext>
            </a:extLst>
          </p:cNvPr>
          <p:cNvSpPr>
            <a:spLocks noGrp="1"/>
          </p:cNvSpPr>
          <p:nvPr>
            <p:ph idx="1"/>
          </p:nvPr>
        </p:nvSpPr>
        <p:spPr>
          <a:xfrm>
            <a:off x="4625009" y="172276"/>
            <a:ext cx="7460974" cy="6506820"/>
          </a:xfrm>
        </p:spPr>
        <p:style>
          <a:lnRef idx="2">
            <a:schemeClr val="accent3"/>
          </a:lnRef>
          <a:fillRef idx="1">
            <a:schemeClr val="lt1"/>
          </a:fillRef>
          <a:effectRef idx="0">
            <a:schemeClr val="accent3"/>
          </a:effectRef>
          <a:fontRef idx="minor">
            <a:schemeClr val="dk1"/>
          </a:fontRef>
        </p:style>
        <p:txBody>
          <a:bodyPr>
            <a:normAutofit fontScale="85000" lnSpcReduction="10000"/>
          </a:bodyPr>
          <a:lstStyle/>
          <a:p>
            <a:endParaRPr lang="ru-RU" dirty="0"/>
          </a:p>
          <a:p>
            <a:pPr algn="just"/>
            <a:r>
              <a:rPr lang="ru-RU" sz="1900" b="1" u="sng" dirty="0"/>
              <a:t>Социальный граф </a:t>
            </a:r>
            <a:r>
              <a:rPr lang="ru-RU" sz="1900" b="1" dirty="0"/>
              <a:t>—  это граф, узлы которого представлены социальными объектами, такими как пользовательские профили с различными атрибутами (например: имя, день рождения, родной город и т. д.), сообщества, медиа-контент и т. д., а ребра — социальными связями между ними.</a:t>
            </a:r>
          </a:p>
          <a:p>
            <a:pPr algn="ctr"/>
            <a:r>
              <a:rPr lang="ru-RU" dirty="0">
                <a:solidFill>
                  <a:schemeClr val="tx2">
                    <a:lumMod val="50000"/>
                  </a:schemeClr>
                </a:solidFill>
              </a:rPr>
              <a:t>С помощью социальных графов решают такие задачи, как: идентификация пользователей; социальный поиск; генерация рекомендаций по выбору «друзей», выявление «реальных» связей или сбор открытой информации.</a:t>
            </a:r>
          </a:p>
          <a:p>
            <a:r>
              <a:rPr lang="ru-RU" b="1" dirty="0"/>
              <a:t>Идентификация пользователей</a:t>
            </a:r>
            <a:endParaRPr lang="ru-RU" dirty="0"/>
          </a:p>
          <a:p>
            <a:r>
              <a:rPr lang="ru-RU" i="1" dirty="0"/>
              <a:t>Обнаружение профилей, принадлежащих одному человеку, в нескольких социальных сетях. Решение этой задачи позволяет получить более полный социальный граф.</a:t>
            </a:r>
          </a:p>
          <a:p>
            <a:r>
              <a:rPr lang="ru-RU" b="1" dirty="0"/>
              <a:t>Существуют традиционные подходы:</a:t>
            </a:r>
          </a:p>
          <a:p>
            <a:pPr lvl="0"/>
            <a:r>
              <a:rPr lang="ru-RU" u="sng" dirty="0" err="1"/>
              <a:t>Коллаборативная</a:t>
            </a:r>
            <a:r>
              <a:rPr lang="ru-RU" u="sng" dirty="0"/>
              <a:t> фильтрация</a:t>
            </a:r>
            <a:r>
              <a:rPr lang="ru-RU" dirty="0"/>
              <a:t> — заключается в формировании списка рекомендованных объектов на основе мнений пользователей, ведущих себя похожим образом.</a:t>
            </a:r>
          </a:p>
          <a:p>
            <a:pPr lvl="0"/>
            <a:r>
              <a:rPr lang="ru-RU" u="sng" dirty="0"/>
              <a:t>Фильтрация содержимого </a:t>
            </a:r>
            <a:r>
              <a:rPr lang="ru-RU" dirty="0"/>
              <a:t>— основывается на характеристиках предмета и известной о нем информации.</a:t>
            </a:r>
          </a:p>
          <a:p>
            <a:pPr lvl="0"/>
            <a:r>
              <a:rPr lang="ru-RU" u="sng" dirty="0"/>
              <a:t>Социальные подходы</a:t>
            </a:r>
            <a:r>
              <a:rPr lang="ru-RU" dirty="0"/>
              <a:t> — отталкиваются от социальных связей пользователей.</a:t>
            </a:r>
          </a:p>
          <a:p>
            <a:endParaRPr lang="ru-RU" dirty="0"/>
          </a:p>
        </p:txBody>
      </p:sp>
      <p:sp>
        <p:nvSpPr>
          <p:cNvPr id="4" name="TextBox 3">
            <a:extLst>
              <a:ext uri="{FF2B5EF4-FFF2-40B4-BE49-F238E27FC236}">
                <a16:creationId xmlns:a16="http://schemas.microsoft.com/office/drawing/2014/main" id="{940C6A7A-F070-4C77-97DC-B4BDBFC44E07}"/>
              </a:ext>
            </a:extLst>
          </p:cNvPr>
          <p:cNvSpPr txBox="1"/>
          <p:nvPr/>
        </p:nvSpPr>
        <p:spPr>
          <a:xfrm>
            <a:off x="212035" y="172276"/>
            <a:ext cx="3988904"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4000" dirty="0">
                <a:effectLst>
                  <a:outerShdw blurRad="38100" dist="38100" dir="2700000" algn="tl">
                    <a:srgbClr val="000000">
                      <a:alpha val="43137"/>
                    </a:srgbClr>
                  </a:outerShdw>
                </a:effectLst>
              </a:rPr>
              <a:t>Социальный граф</a:t>
            </a:r>
          </a:p>
        </p:txBody>
      </p:sp>
      <p:pic>
        <p:nvPicPr>
          <p:cNvPr id="6" name="Рисунок 5">
            <a:extLst>
              <a:ext uri="{FF2B5EF4-FFF2-40B4-BE49-F238E27FC236}">
                <a16:creationId xmlns:a16="http://schemas.microsoft.com/office/drawing/2014/main" id="{22012312-43F1-40E3-B026-CD161D2EE6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2" y="2025293"/>
            <a:ext cx="4876800" cy="4123717"/>
          </a:xfrm>
          <a:prstGeom prst="rect">
            <a:avLst/>
          </a:prstGeom>
          <a:ln>
            <a:noFill/>
          </a:ln>
          <a:effectLst>
            <a:innerShdw blurRad="63500" dist="50800" dir="5400000">
              <a:prstClr val="black">
                <a:alpha val="50000"/>
              </a:prstClr>
            </a:innerShd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159162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1AC8300-0292-4976-833A-1B7377885755}"/>
              </a:ext>
            </a:extLst>
          </p:cNvPr>
          <p:cNvSpPr>
            <a:spLocks noGrp="1"/>
          </p:cNvSpPr>
          <p:nvPr>
            <p:ph idx="1"/>
          </p:nvPr>
        </p:nvSpPr>
        <p:spPr>
          <a:xfrm>
            <a:off x="4663455" y="172276"/>
            <a:ext cx="7316510" cy="6559828"/>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algn="just"/>
            <a:r>
              <a:rPr lang="ru-RU" b="1" dirty="0">
                <a:latin typeface="Arial" panose="020B0604020202020204" pitchFamily="34" charset="0"/>
                <a:cs typeface="Arial" panose="020B0604020202020204" pitchFamily="34" charset="0"/>
              </a:rPr>
              <a:t>Граф интересов — это онлайн представление интересов конкретного человека, полученное на основе его активности в социальных сетях.</a:t>
            </a:r>
          </a:p>
          <a:p>
            <a:pPr algn="ctr"/>
            <a:r>
              <a:rPr lang="ru-RU" dirty="0">
                <a:solidFill>
                  <a:schemeClr val="tx2">
                    <a:lumMod val="50000"/>
                  </a:schemeClr>
                </a:solidFill>
                <a:latin typeface="Arial" panose="020B0604020202020204" pitchFamily="34" charset="0"/>
                <a:cs typeface="Arial" panose="020B0604020202020204" pitchFamily="34" charset="0"/>
              </a:rPr>
              <a:t>Вершинами графа являются увлечения личности, также вершиной может быть профиль человека в социальной сети, ребра графа отображают взаимоотношения между вершинами графа.</a:t>
            </a:r>
          </a:p>
          <a:p>
            <a:pPr algn="r"/>
            <a:r>
              <a:rPr lang="ru-RU" i="1" dirty="0">
                <a:latin typeface="Arial" panose="020B0604020202020204" pitchFamily="34" charset="0"/>
                <a:cs typeface="Arial" panose="020B0604020202020204" pitchFamily="34" charset="0"/>
              </a:rPr>
              <a:t>С помощью графа интересов можно понять, что человек хочет сделать, купить, куда хочет пойти, с кем может встретиться, за чьими сообщениями ему интересно следить или за кого он готов проголосовать.</a:t>
            </a:r>
          </a:p>
          <a:p>
            <a:r>
              <a:rPr lang="ru-RU" b="1" dirty="0" err="1">
                <a:latin typeface="Arial" panose="020B0604020202020204" pitchFamily="34" charset="0"/>
                <a:cs typeface="Arial" panose="020B0604020202020204" pitchFamily="34" charset="0"/>
              </a:rPr>
              <a:t>Cвязи</a:t>
            </a:r>
            <a:r>
              <a:rPr lang="ru-RU" b="1" dirty="0">
                <a:latin typeface="Arial" panose="020B0604020202020204" pitchFamily="34" charset="0"/>
                <a:cs typeface="Arial" panose="020B0604020202020204" pitchFamily="34" charset="0"/>
              </a:rPr>
              <a:t> в графе интересов</a:t>
            </a:r>
          </a:p>
          <a:p>
            <a:pPr algn="just"/>
            <a:r>
              <a:rPr lang="ru-RU" u="sng" dirty="0">
                <a:solidFill>
                  <a:schemeClr val="accent6">
                    <a:lumMod val="50000"/>
                  </a:schemeClr>
                </a:solidFill>
                <a:latin typeface="Arial" panose="020B0604020202020204" pitchFamily="34" charset="0"/>
                <a:cs typeface="Arial" panose="020B0604020202020204" pitchFamily="34" charset="0"/>
              </a:rPr>
              <a:t>В графе интересов могут существовать различные типы связей, которые позволяют пользователю выходить за рамки обычных социальных сетей. Например, человеку нужно найти ответ на интересующую его тему, который не может дать ни один из старых друзей и знакомых. В этом случае выстраивается цепочка из трех типов связей:</a:t>
            </a:r>
          </a:p>
          <a:p>
            <a:pPr lvl="0"/>
            <a:r>
              <a:rPr lang="ru-RU" dirty="0">
                <a:latin typeface="Arial" panose="020B0604020202020204" pitchFamily="34" charset="0"/>
                <a:cs typeface="Arial" panose="020B0604020202020204" pitchFamily="34" charset="0"/>
              </a:rPr>
              <a:t>человек-человек (пользователи в социальной сети могут взаимодействовать напрямую)</a:t>
            </a:r>
          </a:p>
          <a:p>
            <a:pPr lvl="0"/>
            <a:r>
              <a:rPr lang="ru-RU" dirty="0">
                <a:latin typeface="Arial" panose="020B0604020202020204" pitchFamily="34" charset="0"/>
                <a:cs typeface="Arial" panose="020B0604020202020204" pitchFamily="34" charset="0"/>
              </a:rPr>
              <a:t>человек-интерес (то с чем пользователь взаимодействует с социальной сети)</a:t>
            </a:r>
          </a:p>
          <a:p>
            <a:r>
              <a:rPr lang="ru-RU" dirty="0">
                <a:latin typeface="Arial" panose="020B0604020202020204" pitchFamily="34" charset="0"/>
                <a:cs typeface="Arial" panose="020B0604020202020204" pitchFamily="34" charset="0"/>
              </a:rPr>
              <a:t>интерес-интерес (схожие интересы могут быть взаимосвязаны)</a:t>
            </a:r>
          </a:p>
          <a:p>
            <a:endParaRPr lang="ru-RU" dirty="0"/>
          </a:p>
        </p:txBody>
      </p:sp>
      <p:sp>
        <p:nvSpPr>
          <p:cNvPr id="4" name="TextBox 3">
            <a:extLst>
              <a:ext uri="{FF2B5EF4-FFF2-40B4-BE49-F238E27FC236}">
                <a16:creationId xmlns:a16="http://schemas.microsoft.com/office/drawing/2014/main" id="{24888871-3978-4301-8197-8DE73E73BC53}"/>
              </a:ext>
            </a:extLst>
          </p:cNvPr>
          <p:cNvSpPr txBox="1"/>
          <p:nvPr/>
        </p:nvSpPr>
        <p:spPr>
          <a:xfrm>
            <a:off x="212035" y="172276"/>
            <a:ext cx="3988904"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4000" dirty="0">
                <a:effectLst>
                  <a:outerShdw blurRad="38100" dist="38100" dir="2700000" algn="tl">
                    <a:srgbClr val="000000">
                      <a:alpha val="43137"/>
                    </a:srgbClr>
                  </a:outerShdw>
                </a:effectLst>
              </a:rPr>
              <a:t>Граф интересов</a:t>
            </a:r>
          </a:p>
        </p:txBody>
      </p:sp>
      <p:pic>
        <p:nvPicPr>
          <p:cNvPr id="6" name="Рисунок 5">
            <a:extLst>
              <a:ext uri="{FF2B5EF4-FFF2-40B4-BE49-F238E27FC236}">
                <a16:creationId xmlns:a16="http://schemas.microsoft.com/office/drawing/2014/main" id="{AAF17F99-8DEF-4B6F-A81C-49BC006C4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1744"/>
            <a:ext cx="5168348" cy="3695401"/>
          </a:xfrm>
          <a:prstGeom prst="rect">
            <a:avLst/>
          </a:prstGeom>
          <a:effectLst>
            <a:reflection blurRad="6350" stA="50000" endA="295" endPos="92000" dist="101600" dir="5400000" sy="-100000" algn="bl" rotWithShape="0"/>
          </a:effectLst>
          <a:scene3d>
            <a:camera prst="perspectiveRight"/>
            <a:lightRig rig="threePt" dir="t"/>
          </a:scene3d>
        </p:spPr>
      </p:pic>
    </p:spTree>
    <p:extLst>
      <p:ext uri="{BB962C8B-B14F-4D97-AF65-F5344CB8AC3E}">
        <p14:creationId xmlns:p14="http://schemas.microsoft.com/office/powerpoint/2010/main" val="2391430103"/>
      </p:ext>
    </p:extLst>
  </p:cSld>
  <p:clrMapOvr>
    <a:masterClrMapping/>
  </p:clrMapOvr>
</p:sld>
</file>

<file path=ppt/theme/theme1.xml><?xml version="1.0" encoding="utf-8"?>
<a:theme xmlns:a="http://schemas.openxmlformats.org/drawingml/2006/main" name="Atlas">
  <a:themeElements>
    <a:clrScheme name="Фиолетовый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TM16401371[[fn=Атлас]]</Template>
  <TotalTime>133</TotalTime>
  <Words>940</Words>
  <Application>Microsoft Office PowerPoint</Application>
  <PresentationFormat>Широкоэкранный</PresentationFormat>
  <Paragraphs>75</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Calibri Light</vt:lpstr>
      <vt:lpstr>Rockwell</vt:lpstr>
      <vt:lpstr>Wingdings</vt:lpstr>
      <vt:lpstr>Atlas</vt:lpstr>
      <vt:lpstr>Теория графов в социальных сетях</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Теория графов и социальные сети</dc:title>
  <dc:creator>Снежана Мичурина</dc:creator>
  <cp:lastModifiedBy>Татьяна Щербакова</cp:lastModifiedBy>
  <cp:revision>14</cp:revision>
  <dcterms:created xsi:type="dcterms:W3CDTF">2017-11-23T19:53:58Z</dcterms:created>
  <dcterms:modified xsi:type="dcterms:W3CDTF">2026-06-13T19:31:51Z</dcterms:modified>
</cp:coreProperties>
</file>