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3" r:id="rId4"/>
    <p:sldId id="264" r:id="rId5"/>
    <p:sldId id="260" r:id="rId6"/>
    <p:sldId id="269" r:id="rId7"/>
    <p:sldId id="262" r:id="rId8"/>
    <p:sldId id="266" r:id="rId9"/>
    <p:sldId id="267" r:id="rId10"/>
    <p:sldId id="265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916832"/>
            <a:ext cx="8229600" cy="1828800"/>
          </a:xfrm>
        </p:spPr>
        <p:txBody>
          <a:bodyPr>
            <a:noAutofit/>
          </a:bodyPr>
          <a:lstStyle/>
          <a:p>
            <a:r>
              <a:rPr lang="ru-RU" sz="5400" dirty="0" smtClean="0"/>
              <a:t>СОН </a:t>
            </a:r>
            <a:r>
              <a:rPr lang="ru-RU" sz="54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/>
            </a:r>
            <a:br>
              <a:rPr lang="ru-RU" sz="54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ru-RU" sz="5400" dirty="0" smtClean="0"/>
              <a:t> ЕГО ВЛИЯНИЕ НА ЗДОРОВЬЯ ЧЕЛОВЕКА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87616" y="4653136"/>
            <a:ext cx="3456384" cy="17526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Автор:</a:t>
            </a:r>
          </a:p>
          <a:p>
            <a:r>
              <a:rPr lang="ru-RU" dirty="0" err="1" smtClean="0"/>
              <a:t>Макасов</a:t>
            </a:r>
            <a:endParaRPr lang="ru-RU" dirty="0" smtClean="0"/>
          </a:p>
          <a:p>
            <a:r>
              <a:rPr lang="ru-RU" dirty="0" err="1" smtClean="0"/>
              <a:t>Сабит</a:t>
            </a:r>
            <a:endParaRPr lang="ru-RU" dirty="0" smtClean="0"/>
          </a:p>
          <a:p>
            <a:r>
              <a:rPr lang="ru-RU" dirty="0" smtClean="0"/>
              <a:t>Андреевич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47320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Тема: «Сон»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68958"/>
          </a:xfrm>
        </p:spPr>
        <p:txBody>
          <a:bodyPr/>
          <a:lstStyle/>
          <a:p>
            <a:r>
              <a:rPr lang="ru-RU" dirty="0" smtClean="0"/>
              <a:t>Задачи и методы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 </a:t>
            </a:r>
            <a:r>
              <a:rPr lang="ru-RU" b="1" dirty="0" smtClean="0"/>
              <a:t>1) </a:t>
            </a:r>
            <a:r>
              <a:rPr lang="ru-RU" dirty="0" smtClean="0"/>
              <a:t>изучение теоретической литературы по проблемам истощения организма человека; </a:t>
            </a:r>
            <a:endParaRPr lang="ru-RU" dirty="0" smtClean="0"/>
          </a:p>
          <a:p>
            <a:r>
              <a:rPr lang="ru-RU" b="1" dirty="0" smtClean="0"/>
              <a:t>2</a:t>
            </a:r>
            <a:r>
              <a:rPr lang="ru-RU" b="1" dirty="0" smtClean="0"/>
              <a:t>) </a:t>
            </a:r>
            <a:r>
              <a:rPr lang="ru-RU" dirty="0" smtClean="0"/>
              <a:t>определение влияния сна на здоровье человека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 </a:t>
            </a:r>
            <a:r>
              <a:rPr lang="ru-RU" b="1" dirty="0" smtClean="0"/>
              <a:t>3)</a:t>
            </a:r>
            <a:r>
              <a:rPr lang="ru-RU" dirty="0" smtClean="0"/>
              <a:t>изучение влияния сна на состояние на актуальное состояние человека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 </a:t>
            </a:r>
            <a:r>
              <a:rPr lang="ru-RU" b="1" dirty="0" smtClean="0"/>
              <a:t>4) </a:t>
            </a:r>
            <a:r>
              <a:rPr lang="ru-RU" dirty="0" smtClean="0"/>
              <a:t>формулировка выводов и рекомендаций.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Для решения задач использовались </a:t>
            </a:r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методы</a:t>
            </a:r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:</a:t>
            </a:r>
          </a:p>
          <a:p>
            <a:r>
              <a:rPr lang="ru-RU" dirty="0" smtClean="0"/>
              <a:t> теоретические (анализ и синтез теоретического материала по проблеме); </a:t>
            </a:r>
            <a:endParaRPr lang="ru-RU" dirty="0" smtClean="0"/>
          </a:p>
          <a:p>
            <a:r>
              <a:rPr lang="ru-RU" dirty="0" smtClean="0"/>
              <a:t>эмпирические </a:t>
            </a:r>
            <a:r>
              <a:rPr lang="ru-RU" dirty="0" smtClean="0"/>
              <a:t>(наблюдение, беседы, анкетирование); методы количественной обработки данных. </a:t>
            </a: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Методики 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исследования: </a:t>
            </a:r>
            <a:r>
              <a:rPr lang="ru-RU" dirty="0" smtClean="0"/>
              <a:t>анкета, «Шкала самооценки</a:t>
            </a:r>
            <a:r>
              <a:rPr lang="ru-RU" dirty="0" smtClean="0"/>
              <a:t>»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/>
          <a:lstStyle/>
          <a:p>
            <a:r>
              <a:rPr lang="ru-RU" dirty="0" smtClean="0"/>
              <a:t>Литература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http</a:t>
            </a:r>
            <a:r>
              <a:rPr lang="en-US" dirty="0" smtClean="0"/>
              <a:t>://www.scienceforum.ru/2014/552/1609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 anchor="t">
            <a:normAutofit/>
          </a:bodyPr>
          <a:lstStyle/>
          <a:p>
            <a:pPr algn="l"/>
            <a:r>
              <a:rPr lang="ru-RU" dirty="0" smtClean="0"/>
              <a:t>                    План</a:t>
            </a:r>
            <a:br>
              <a:rPr lang="ru-RU" dirty="0" smtClean="0"/>
            </a:br>
            <a:r>
              <a:rPr lang="ru-RU" b="0" dirty="0" smtClean="0">
                <a:effectLst/>
              </a:rPr>
              <a:t>1 Сон.</a:t>
            </a:r>
            <a:br>
              <a:rPr lang="ru-RU" b="0" dirty="0" smtClean="0">
                <a:effectLst/>
              </a:rPr>
            </a:br>
            <a:r>
              <a:rPr lang="ru-RU" b="0" dirty="0" smtClean="0">
                <a:effectLst/>
              </a:rPr>
              <a:t>2 Актуальность.</a:t>
            </a:r>
            <a:br>
              <a:rPr lang="ru-RU" b="0" dirty="0" smtClean="0">
                <a:effectLst/>
              </a:rPr>
            </a:br>
            <a:r>
              <a:rPr lang="ru-RU" b="0" dirty="0" smtClean="0">
                <a:effectLst/>
              </a:rPr>
              <a:t>3 Что такое сон?</a:t>
            </a:r>
            <a:br>
              <a:rPr lang="ru-RU" b="0" dirty="0" smtClean="0">
                <a:effectLst/>
              </a:rPr>
            </a:br>
            <a:r>
              <a:rPr lang="ru-RU" b="0" dirty="0" smtClean="0">
                <a:effectLst/>
              </a:rPr>
              <a:t>4 Значение сна.</a:t>
            </a:r>
            <a:br>
              <a:rPr lang="ru-RU" b="0" dirty="0" smtClean="0">
                <a:effectLst/>
              </a:rPr>
            </a:br>
            <a:r>
              <a:rPr lang="ru-RU" b="0" dirty="0" smtClean="0">
                <a:effectLst/>
              </a:rPr>
              <a:t>5 Эксперимент.</a:t>
            </a:r>
            <a:br>
              <a:rPr lang="ru-RU" b="0" dirty="0" smtClean="0">
                <a:effectLst/>
              </a:rPr>
            </a:br>
            <a:r>
              <a:rPr lang="ru-RU" b="0" dirty="0" smtClean="0">
                <a:effectLst/>
              </a:rPr>
              <a:t>6 Задачи и их решении.</a:t>
            </a:r>
            <a:br>
              <a:rPr lang="ru-RU" b="0" dirty="0" smtClean="0">
                <a:effectLst/>
              </a:rPr>
            </a:br>
            <a:r>
              <a:rPr lang="ru-RU" b="0" dirty="0" smtClean="0">
                <a:effectLst/>
              </a:rPr>
              <a:t>7 </a:t>
            </a:r>
            <a:r>
              <a:rPr lang="ru-RU" b="0" dirty="0" smtClean="0">
                <a:effectLst/>
              </a:rPr>
              <a:t>Сколько же нужно спать?</a:t>
            </a:r>
            <a:endParaRPr lang="ru-RU" b="0" dirty="0">
              <a:effectLst/>
            </a:endParaRP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332656" y="548680"/>
            <a:ext cx="5482952" cy="796950"/>
          </a:xfrm>
        </p:spPr>
        <p:txBody>
          <a:bodyPr/>
          <a:lstStyle/>
          <a:p>
            <a:r>
              <a:rPr lang="ru-RU" dirty="0" smtClean="0"/>
              <a:t>Сон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9046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dirty="0" smtClean="0"/>
              <a:t>                -важная </a:t>
            </a:r>
            <a:r>
              <a:rPr lang="ru-RU" dirty="0" smtClean="0"/>
              <a:t>функция, состояние, имеющее огромное общебиологическое значение. Треть своей жизни человек проводит во сне и без сна не может обходиться. </a:t>
            </a:r>
            <a:r>
              <a:rPr lang="ru-RU" dirty="0" smtClean="0"/>
              <a:t>Все </a:t>
            </a:r>
            <a:r>
              <a:rPr lang="ru-RU" dirty="0" smtClean="0"/>
              <a:t>это способствует восстановлению сил после дневных умственных и физических трудов. Но, как отмечал И.П. Павлов,</a:t>
            </a:r>
            <a:r>
              <a:rPr lang="ru-RU" b="1" dirty="0" smtClean="0"/>
              <a:t> сон — это не просто отдых, а активное состояние организма</a:t>
            </a:r>
            <a:r>
              <a:rPr lang="ru-RU" dirty="0" smtClean="0"/>
              <a:t>, которому свойственна особая форма деятельности мозга. В частности, во время сна происходит анализ и переработка информации, накопленной человеком за предшествующее время. 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052736"/>
            <a:ext cx="5626968" cy="1143000"/>
          </a:xfrm>
        </p:spPr>
        <p:txBody>
          <a:bodyPr/>
          <a:lstStyle/>
          <a:p>
            <a:r>
              <a:rPr lang="ru-RU" dirty="0" smtClean="0"/>
              <a:t>Актуальностью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484784"/>
            <a:ext cx="8445624" cy="470916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                                   -</a:t>
            </a:r>
            <a:r>
              <a:rPr lang="ru-RU" dirty="0" smtClean="0"/>
              <a:t> данного исследования связана с тем, что сон является неотъемлемой частью жизни человека и важным фактором его здоровья</a:t>
            </a:r>
            <a:r>
              <a:rPr lang="ru-RU" dirty="0" smtClean="0"/>
              <a:t>. </a:t>
            </a:r>
            <a:r>
              <a:rPr lang="ru-RU" b="1" dirty="0" smtClean="0"/>
              <a:t>Объектом</a:t>
            </a:r>
            <a:r>
              <a:rPr lang="ru-RU" dirty="0" smtClean="0"/>
              <a:t> исследования является сон. </a:t>
            </a:r>
            <a:r>
              <a:rPr lang="ru-RU" b="1" dirty="0" smtClean="0"/>
              <a:t>Предмет</a:t>
            </a:r>
            <a:r>
              <a:rPr lang="ru-RU" dirty="0" smtClean="0"/>
              <a:t> исследования - влияние сна на актуальное самочувствие и здоровье человека. </a:t>
            </a:r>
            <a:r>
              <a:rPr lang="ru-RU" b="1" dirty="0" smtClean="0"/>
              <a:t>Цель</a:t>
            </a:r>
            <a:r>
              <a:rPr lang="ru-RU" dirty="0" smtClean="0"/>
              <a:t> нашей работы – изучить влияние сна на актуальное самочувствие и здоровье человека.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850106"/>
          </a:xfrm>
        </p:spPr>
        <p:txBody>
          <a:bodyPr/>
          <a:lstStyle/>
          <a:p>
            <a:r>
              <a:rPr lang="ru-RU" dirty="0" smtClean="0"/>
              <a:t>Что такое сон?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268760"/>
            <a:ext cx="8604448" cy="532453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dirty="0" smtClean="0"/>
              <a:t>Еще </a:t>
            </a:r>
            <a:r>
              <a:rPr lang="ru-RU" sz="2800" dirty="0" smtClean="0"/>
              <a:t>с самой глубокой древности люди задавались вопросами: что такое сон, чем он вызван, почему все люди и многие животные испытывают в нем непреодолимую потребность?"Если хотите, чтобы у вас был чудесный день, вы должны иметь сначала великолепную ночь" - эти замечательные слова принадлежат американскому ученому П.Брэггу. По его определению, сон - один из важнейших создателей здоровых нервных клеток, а ночь крепкого, расслабляющего, восстанавливающего сна - самое наилучшее страхование здоровья.</a:t>
            </a:r>
            <a:endParaRPr lang="ru-RU" sz="28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00785735_BIOLOGICHESKIE_CHASUY_tablic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80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684584" y="116632"/>
            <a:ext cx="8229600" cy="1143000"/>
          </a:xfrm>
        </p:spPr>
        <p:txBody>
          <a:bodyPr/>
          <a:lstStyle/>
          <a:p>
            <a:r>
              <a:rPr lang="ru-RU" dirty="0" smtClean="0"/>
              <a:t>Экспериментально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476672"/>
            <a:ext cx="8388424" cy="63813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                                          </a:t>
            </a:r>
            <a:r>
              <a:rPr lang="ru-RU" dirty="0" smtClean="0"/>
              <a:t>было доказано, что во время сна организм не замирает, а восстанавливается после длительного </a:t>
            </a:r>
            <a:r>
              <a:rPr lang="ru-RU" dirty="0" smtClean="0"/>
              <a:t>бодрствования.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 </a:t>
            </a:r>
            <a:r>
              <a:rPr lang="ru-RU" dirty="0" smtClean="0"/>
              <a:t>опросе приняло участие 128 человек в возрасте от 16 до 19 лет , из них – 30% - юноши, 70%-девушки. Целью исследования является изучение качества сна респондентов, проблемы, связанные с засыпанием и пробуждением, а также пытались установить связь между качеством сна и тревожностью личности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В ходе исследования мы выяснили, что 97% опрошенных не высыпаются.</a:t>
            </a:r>
          </a:p>
          <a:p>
            <a:r>
              <a:rPr lang="ru-RU" dirty="0" smtClean="0"/>
              <a:t>-65% опрошенных по утрам долго не могут подняться, заставляют себя встать силой, 13% встают с легкостью, 22% могут встать бодрым, даже если мало спали.</a:t>
            </a:r>
          </a:p>
          <a:p>
            <a:r>
              <a:rPr lang="ru-RU" dirty="0" smtClean="0"/>
              <a:t>-16% по утрам чувствуют себя вялым и сонным, 6% встают свежим и выспавшимся, 13% встаю с полным безразличием ко всему,</a:t>
            </a:r>
          </a:p>
          <a:p>
            <a:r>
              <a:rPr lang="ru-RU" dirty="0" smtClean="0"/>
              <a:t>- долго не могут уснуть, если расстроены 45% опрошенных, 32% легко засыпают.</a:t>
            </a:r>
          </a:p>
          <a:p>
            <a:r>
              <a:rPr lang="ru-RU" b="1" dirty="0" smtClean="0"/>
              <a:t>- </a:t>
            </a:r>
            <a:r>
              <a:rPr lang="ru-RU" dirty="0" smtClean="0"/>
              <a:t>если плохо спят ночью, пытаются поспать днём 58%, 36% ответили, что им легче спать ночью, 6% равно какой сон: дневной или ночной.</a:t>
            </a:r>
          </a:p>
          <a:p>
            <a:r>
              <a:rPr lang="ru-RU" dirty="0" smtClean="0"/>
              <a:t>- 23% утром себя чувствуют бодрыми, а к вечеру находит сонливость, 48% утром - сонные, а вечером бодры и активны,</a:t>
            </a:r>
          </a:p>
          <a:p>
            <a:r>
              <a:rPr lang="ru-RU" dirty="0" smtClean="0"/>
              <a:t>- 29% свою активность связывают с качеством сна,</a:t>
            </a:r>
          </a:p>
          <a:p>
            <a:r>
              <a:rPr lang="ru-RU" dirty="0" smtClean="0"/>
              <a:t>- 6% часто мучаются со сном, 48% спят крепко, у 40% иногда возникают проблемы со сном, если утром надо встать в определённый час, вообще не могут спокойно спать 6%</a:t>
            </a:r>
          </a:p>
          <a:p>
            <a:r>
              <a:rPr lang="ru-RU" dirty="0" smtClean="0"/>
              <a:t>- 58% не страдают бессонницей, 32% часто или иногда испытывают, 10% - зависит от проведённого дня.</a:t>
            </a:r>
          </a:p>
          <a:p>
            <a:r>
              <a:rPr lang="ru-RU" dirty="0" smtClean="0"/>
              <a:t>- 42% просыпаются утром с мыслями о сегодняшних делах, 18% не мучают такие мысли, у 40% это зависит от проблем, которые надо решить.</a:t>
            </a:r>
          </a:p>
          <a:p>
            <a:r>
              <a:rPr lang="ru-RU" dirty="0" smtClean="0"/>
              <a:t>- 43% периодически видят по ночам кошмары,57 % - редко.</a:t>
            </a:r>
          </a:p>
          <a:p>
            <a:pPr>
              <a:buNone/>
            </a:pPr>
            <a:r>
              <a:rPr lang="ru-RU" dirty="0" smtClean="0"/>
              <a:t>Проанализировав результаты ответов к методике «Шкала самооценки»», мы выяснили, что 57% опрошенных демонстрируют умеренную реактивную тревожность,23% - высокую , 20% -повышенную.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04871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Т.О. можно заключит, что большая часть опрошенных имеет серьезные проблемы со сном: не высыпаются, по утрам долго не могут подняться и заставляют себя встать силой, испытывают вялость и апатию, если чем-либо расстроены – то имеют проблемы с засыпанием, половина опрошенных чувствуют себя бодрыми во второй половине дня. Третья часть респондентов свою активность в течении дня связывают с качеством сна. Почти половина опрошенных демонстрируют достаточно высокий уровень реактивной тревожности (тревожность в данный момент), что выражается в напряженности, беспокойстве, чувстве страха, агрессивности и нервозности. Мы предположили, что подобное состояние может быть последствием плохого качеств сна.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570</TotalTime>
  <Words>431</Words>
  <Application>Microsoft Office PowerPoint</Application>
  <PresentationFormat>Экран (4:3)</PresentationFormat>
  <Paragraphs>40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СОН   ЕГО ВЛИЯНИЕ НА ЗДОРОВЬЯ ЧЕЛОВЕКА</vt:lpstr>
      <vt:lpstr>                    План 1 Сон. 2 Актуальность. 3 Что такое сон? 4 Значение сна. 5 Эксперимент. 6 Задачи и их решении. 7 Сколько же нужно спать?</vt:lpstr>
      <vt:lpstr>Сон</vt:lpstr>
      <vt:lpstr>Актуальностью</vt:lpstr>
      <vt:lpstr>Что такое сон?</vt:lpstr>
      <vt:lpstr>Слайд 6</vt:lpstr>
      <vt:lpstr>Экспериментально</vt:lpstr>
      <vt:lpstr>Слайд 8</vt:lpstr>
      <vt:lpstr>Слайд 9</vt:lpstr>
      <vt:lpstr>Задачи и методы</vt:lpstr>
      <vt:lpstr>Литература  http://www.scienceforum.ru/2014/552/1609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Makess</dc:creator>
  <cp:lastModifiedBy>Makess</cp:lastModifiedBy>
  <cp:revision>59</cp:revision>
  <dcterms:created xsi:type="dcterms:W3CDTF">2015-02-08T08:28:36Z</dcterms:created>
  <dcterms:modified xsi:type="dcterms:W3CDTF">2015-02-08T18:55:49Z</dcterms:modified>
</cp:coreProperties>
</file>