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СОН И ЕГО ВЛИЯНИЕ НА ЗДОРОВЬЕ ЧЕЛОВЕКА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509120"/>
            <a:ext cx="4067944" cy="1752600"/>
          </a:xfrm>
        </p:spPr>
        <p:txBody>
          <a:bodyPr/>
          <a:lstStyle/>
          <a:p>
            <a:r>
              <a:rPr lang="ru-RU" dirty="0" smtClean="0"/>
              <a:t>Автор:</a:t>
            </a:r>
          </a:p>
          <a:p>
            <a:r>
              <a:rPr lang="ru-RU" dirty="0" err="1" smtClean="0"/>
              <a:t>Макасов</a:t>
            </a:r>
            <a:r>
              <a:rPr lang="ru-RU" dirty="0" smtClean="0"/>
              <a:t> </a:t>
            </a:r>
            <a:r>
              <a:rPr lang="ru-RU" dirty="0" err="1" smtClean="0"/>
              <a:t>Сабит</a:t>
            </a:r>
            <a:endParaRPr lang="ru-RU" dirty="0" smtClean="0"/>
          </a:p>
          <a:p>
            <a:r>
              <a:rPr lang="ru-RU" dirty="0" smtClean="0"/>
              <a:t> Андреевич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32656"/>
            <a:ext cx="47516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Тема: «Сон»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аннотация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Данный проект ориентирован на учащихся 11-х</a:t>
            </a:r>
            <a:br>
              <a:rPr lang="ru-RU" dirty="0" smtClean="0"/>
            </a:br>
            <a:r>
              <a:rPr lang="ru-RU" dirty="0" smtClean="0"/>
              <a:t>классов, для изучения разнообразия операционных</a:t>
            </a:r>
            <a:br>
              <a:rPr lang="ru-RU" dirty="0" smtClean="0"/>
            </a:br>
            <a:r>
              <a:rPr lang="ru-RU" dirty="0" smtClean="0"/>
              <a:t>систем, их достоинств и недостатков.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результате работы над проектом учащиеся смогут самостоятельно ориентироваться в выборе программных продуктов для своих ПК.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конце ребята садятся за круглым столом.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 разбивается на 4 группы по 5-6 человек выдаются вопросы на каждую группу по одному вопросу так же ещё даётся одно общее задания. В конце каждая группа отчитываются перед ребятами и учителем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Смысл Сна ?</a:t>
            </a:r>
          </a:p>
          <a:p>
            <a:r>
              <a:rPr lang="ru-RU" dirty="0" smtClean="0"/>
              <a:t>Актуальность Сна 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сны существуют ?</a:t>
            </a:r>
          </a:p>
          <a:p>
            <a:r>
              <a:rPr lang="ru-RU" dirty="0" smtClean="0"/>
              <a:t>Что нужно сделать, чтобы быть здоровым ?</a:t>
            </a:r>
          </a:p>
          <a:p>
            <a:r>
              <a:rPr lang="ru-RU" dirty="0" smtClean="0"/>
              <a:t>Почему человек не может бистро лечь спать?</a:t>
            </a:r>
          </a:p>
          <a:p>
            <a:r>
              <a:rPr lang="ru-RU" dirty="0" smtClean="0"/>
              <a:t>Каким способом у вас возникают сновидения?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такое гипноз ?</a:t>
            </a:r>
          </a:p>
          <a:p>
            <a:r>
              <a:rPr lang="ru-RU" dirty="0" smtClean="0"/>
              <a:t>Сколько времени вы спите?</a:t>
            </a:r>
          </a:p>
          <a:p>
            <a:r>
              <a:rPr lang="ru-RU" dirty="0" smtClean="0"/>
              <a:t>Что вам сегодня снилось?</a:t>
            </a:r>
          </a:p>
          <a:p>
            <a:r>
              <a:rPr lang="ru-RU" dirty="0" smtClean="0"/>
              <a:t>Важен ли сон для </a:t>
            </a:r>
            <a:r>
              <a:rPr lang="ru-RU" dirty="0" err="1" smtClean="0"/>
              <a:t>работующего</a:t>
            </a:r>
            <a:r>
              <a:rPr lang="ru-RU" dirty="0" smtClean="0"/>
              <a:t> человека?</a:t>
            </a:r>
          </a:p>
          <a:p>
            <a:r>
              <a:rPr lang="ru-RU" dirty="0" smtClean="0"/>
              <a:t>Как часто во сне вы осознаёте что это сон?</a:t>
            </a:r>
          </a:p>
          <a:p>
            <a:r>
              <a:rPr lang="ru-RU" dirty="0" smtClean="0"/>
              <a:t>Считаете ли вы сон, отражением реальности которая могла бы быть либо которая ещё может произойти?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группами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r>
              <a:rPr lang="ru-RU" sz="3200" b="1" dirty="0" smtClean="0"/>
              <a:t>Цель проекта:</a:t>
            </a:r>
          </a:p>
          <a:p>
            <a:r>
              <a:rPr lang="ru-RU" b="1" dirty="0" smtClean="0"/>
              <a:t>- </a:t>
            </a:r>
            <a:r>
              <a:rPr lang="ru-RU" dirty="0" smtClean="0"/>
              <a:t>состоит в том, чтобы создать   условия, при которых </a:t>
            </a:r>
            <a:r>
              <a:rPr lang="ru-RU" dirty="0" smtClean="0"/>
              <a:t>учащиеся могут </a:t>
            </a:r>
            <a:r>
              <a:rPr lang="ru-RU" dirty="0" err="1" smtClean="0"/>
              <a:t>развиватья</a:t>
            </a:r>
            <a:r>
              <a:rPr lang="ru-RU" dirty="0" smtClean="0"/>
              <a:t>:</a:t>
            </a:r>
            <a:endParaRPr lang="ru-RU" dirty="0" smtClean="0"/>
          </a:p>
          <a:p>
            <a:r>
              <a:rPr lang="ru-RU" dirty="0" smtClean="0"/>
              <a:t>- самостоятельно и охотно приобретают недостающие знания из разных источников;</a:t>
            </a:r>
          </a:p>
          <a:p>
            <a:r>
              <a:rPr lang="ru-RU" dirty="0" smtClean="0"/>
              <a:t>- учатся пользоваться приобретенными знаниями для решения познавательных и практических задач;</a:t>
            </a:r>
          </a:p>
          <a:p>
            <a:r>
              <a:rPr lang="ru-RU" dirty="0" smtClean="0"/>
              <a:t>- приобретают коммуникативные умения, работая в различных группах;</a:t>
            </a:r>
          </a:p>
          <a:p>
            <a:r>
              <a:rPr lang="ru-RU" dirty="0" smtClean="0"/>
              <a:t>- развивают у себя исследовательские умения ( </a:t>
            </a:r>
            <a:r>
              <a:rPr lang="ru-RU" dirty="0" err="1" smtClean="0"/>
              <a:t>умения</a:t>
            </a:r>
            <a:r>
              <a:rPr lang="ru-RU" dirty="0" smtClean="0"/>
              <a:t> выявления проблем, сбора информации, наблюдения, проведения эксперимента, анализа, построения гипотез, обобщения);</a:t>
            </a:r>
          </a:p>
          <a:p>
            <a:r>
              <a:rPr lang="ru-RU" dirty="0" smtClean="0"/>
              <a:t>- развивают системное мышление.</a:t>
            </a:r>
          </a:p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endParaRPr lang="ru-RU" dirty="0" smtClean="0"/>
          </a:p>
          <a:p>
            <a:pPr marL="0" inden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  <a:tab pos="9410700" algn="l"/>
              </a:tabLst>
            </a:pPr>
            <a:endParaRPr lang="ru-RU" sz="32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подготовки и </a:t>
            </a:r>
            <a:r>
              <a:rPr lang="ru-RU" dirty="0" err="1" smtClean="0"/>
              <a:t>выполненнии</a:t>
            </a:r>
            <a:r>
              <a:rPr lang="ru-RU" dirty="0" smtClean="0"/>
              <a:t>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1 этап:</a:t>
            </a:r>
            <a:r>
              <a:rPr lang="ru-RU" i="1" u="sng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0975">
              <a:lnSpc>
                <a:spcPct val="100000"/>
              </a:lnSpc>
              <a:spcAft>
                <a:spcPct val="0"/>
              </a:spcAft>
              <a:buSzPct val="167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составления плана работы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выбор учебной литературы</a:t>
            </a:r>
          </a:p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2 этап:</a:t>
            </a:r>
            <a:r>
              <a:rPr lang="ru-RU" i="1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сбор материалов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анализ собранной информации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письменное изложение результатов исследования</a:t>
            </a:r>
          </a:p>
          <a:p>
            <a:pPr marL="0" indent="196850">
              <a:lnSpc>
                <a:spcPct val="100000"/>
              </a:lnSpc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3 этап:</a:t>
            </a:r>
            <a:r>
              <a:rPr lang="ru-RU" i="1" dirty="0" smtClean="0"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 marL="376238" indent="-185738">
              <a:lnSpc>
                <a:spcPct val="100000"/>
              </a:lnSpc>
              <a:spcAft>
                <a:spcPct val="0"/>
              </a:spcAft>
              <a:buSzPct val="169000"/>
              <a:buFont typeface="Arial" charset="0"/>
              <a:buChar char="•"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ru-RU" b="1" dirty="0" smtClean="0">
                <a:latin typeface="Times New Roman" pitchFamily="16" charset="0"/>
                <a:cs typeface="Times New Roman" pitchFamily="16" charset="0"/>
              </a:rPr>
              <a:t>    защита проектов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128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СОН И ЕГО ВЛИЯНИЕ НА ЗДОРОВЬЕ ЧЕЛОВЕКА</vt:lpstr>
      <vt:lpstr>Краткая аннотация</vt:lpstr>
      <vt:lpstr>Основополагающий вопрос</vt:lpstr>
      <vt:lpstr>Проблемные вопросы</vt:lpstr>
      <vt:lpstr>Учебные вопросы</vt:lpstr>
      <vt:lpstr>Работа с группами</vt:lpstr>
      <vt:lpstr>Основы подготовки и выполненнии презентации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СОН И ЕГО ВЛИЯНИЕ НА ЗДОРОВЬЕ ЧЕЛОВЕКА</dc:title>
  <dc:creator>Makess</dc:creator>
  <cp:lastModifiedBy>Makess</cp:lastModifiedBy>
  <cp:revision>3</cp:revision>
  <dcterms:created xsi:type="dcterms:W3CDTF">2015-02-11T07:59:23Z</dcterms:created>
  <dcterms:modified xsi:type="dcterms:W3CDTF">2015-02-11T08:26:55Z</dcterms:modified>
</cp:coreProperties>
</file>