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СОН И ЕГО ВЛИЯНИЕ НА ЗДОРОВЬЕ ЧЕЛОВЕКА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509120"/>
            <a:ext cx="4067944" cy="1752600"/>
          </a:xfrm>
        </p:spPr>
        <p:txBody>
          <a:bodyPr/>
          <a:lstStyle/>
          <a:p>
            <a:r>
              <a:rPr lang="ru-RU" dirty="0" smtClean="0"/>
              <a:t>Автор:</a:t>
            </a:r>
          </a:p>
          <a:p>
            <a:r>
              <a:rPr lang="ru-RU" dirty="0" err="1" smtClean="0"/>
              <a:t>Макасов</a:t>
            </a:r>
            <a:r>
              <a:rPr lang="ru-RU" dirty="0" smtClean="0"/>
              <a:t> </a:t>
            </a:r>
            <a:r>
              <a:rPr lang="ru-RU" dirty="0" err="1" smtClean="0"/>
              <a:t>Сабит</a:t>
            </a:r>
            <a:endParaRPr lang="ru-RU" dirty="0" smtClean="0"/>
          </a:p>
          <a:p>
            <a:r>
              <a:rPr lang="ru-RU" dirty="0" smtClean="0"/>
              <a:t> Андреевич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4751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Тема: «Сон»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проект ориентирован на учащихся 11-х</a:t>
            </a:r>
            <a:br>
              <a:rPr lang="ru-RU" dirty="0" smtClean="0"/>
            </a:br>
            <a:r>
              <a:rPr lang="ru-RU" dirty="0" smtClean="0"/>
              <a:t>классов, для изучения разнообразия операционных</a:t>
            </a:r>
            <a:br>
              <a:rPr lang="ru-RU" dirty="0" smtClean="0"/>
            </a:br>
            <a:r>
              <a:rPr lang="ru-RU" dirty="0" smtClean="0"/>
              <a:t>систем, их достоинств и недостатков.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результате работы над проектом учащиеся смогут самостоятельно ориентироваться в выборе программных продуктов для своих ПК.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конце ребята садятся за круглым столом.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 разбивается на 4 группы по 5-6 человек выдаются вопросы на каждую группу по одному вопросу так же ещё даётся одно общее задания. В конце каждая группа отчитываются перед ребятами и учителем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Смысл </a:t>
            </a:r>
            <a:r>
              <a:rPr lang="ru-RU" dirty="0" smtClean="0"/>
              <a:t>Сна ?</a:t>
            </a:r>
          </a:p>
          <a:p>
            <a:r>
              <a:rPr lang="ru-RU" dirty="0" smtClean="0"/>
              <a:t>Актуальность Сна 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сны существуют ?</a:t>
            </a:r>
          </a:p>
          <a:p>
            <a:r>
              <a:rPr lang="ru-RU" dirty="0" smtClean="0"/>
              <a:t>Что нужно сделать, чтобы быть здоровым ?</a:t>
            </a:r>
          </a:p>
          <a:p>
            <a:r>
              <a:rPr lang="ru-RU" dirty="0" smtClean="0"/>
              <a:t>Почему человек не может бистро лечь спать?</a:t>
            </a:r>
          </a:p>
          <a:p>
            <a:r>
              <a:rPr lang="ru-RU" dirty="0" smtClean="0"/>
              <a:t>Каким способом у вас возникают сновидения?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такое гипноз ?</a:t>
            </a:r>
          </a:p>
          <a:p>
            <a:r>
              <a:rPr lang="ru-RU" dirty="0" smtClean="0"/>
              <a:t>Сколько времени вы спите?</a:t>
            </a:r>
          </a:p>
          <a:p>
            <a:r>
              <a:rPr lang="ru-RU" dirty="0" smtClean="0"/>
              <a:t>Что вам сегодня снилось?</a:t>
            </a:r>
          </a:p>
          <a:p>
            <a:r>
              <a:rPr lang="ru-RU" dirty="0" smtClean="0"/>
              <a:t>Важен ли сон для </a:t>
            </a:r>
            <a:r>
              <a:rPr lang="ru-RU" dirty="0" err="1" smtClean="0"/>
              <a:t>работующего</a:t>
            </a:r>
            <a:r>
              <a:rPr lang="ru-RU" dirty="0" smtClean="0"/>
              <a:t> человека?</a:t>
            </a:r>
          </a:p>
          <a:p>
            <a:r>
              <a:rPr lang="ru-RU" dirty="0" smtClean="0"/>
              <a:t>Как часто во сне вы осознаёте что это сон?</a:t>
            </a:r>
          </a:p>
          <a:p>
            <a:r>
              <a:rPr lang="ru-RU" dirty="0" smtClean="0"/>
              <a:t>Считаете ли вы сон, отражением реальности которая могла бы быть либо которая ещё может произойти?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группами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sz="3200" b="1" dirty="0" smtClean="0"/>
              <a:t>Цель проекта:</a:t>
            </a:r>
          </a:p>
          <a:p>
            <a:pPr marL="0" indent="0">
              <a:lnSpc>
                <a:spcPct val="10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dirty="0" smtClean="0"/>
              <a:t>Иметь представления о возможностях  различных операционных систем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endParaRPr lang="ru-RU" dirty="0" smtClean="0"/>
          </a:p>
          <a:p>
            <a:pPr marL="0" inden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sz="3200" b="1" dirty="0" smtClean="0"/>
              <a:t>Научить:</a:t>
            </a:r>
          </a:p>
          <a:p>
            <a:pPr marL="0" indent="0">
              <a:lnSpc>
                <a:spcPct val="10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dirty="0" smtClean="0"/>
              <a:t>Выделять сущностные характеристики понятия «операционная система»</a:t>
            </a:r>
          </a:p>
          <a:p>
            <a:pPr marL="0" indent="0">
              <a:lnSpc>
                <a:spcPct val="10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dirty="0" smtClean="0"/>
              <a:t>Определять назначение и состав операционной системы</a:t>
            </a:r>
          </a:p>
          <a:p>
            <a:pPr marL="0" indent="0">
              <a:lnSpc>
                <a:spcPct val="10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dirty="0" smtClean="0"/>
              <a:t>Устанавливать и переустанавливать драйверы устройств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подготовки и </a:t>
            </a:r>
            <a:r>
              <a:rPr lang="ru-RU" dirty="0" err="1" smtClean="0"/>
              <a:t>выполненнии</a:t>
            </a:r>
            <a:r>
              <a:rPr lang="ru-RU" dirty="0" smtClean="0"/>
              <a:t>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19685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1 этап:</a:t>
            </a:r>
            <a:r>
              <a:rPr lang="ru-RU" i="1" u="sng" dirty="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76238" indent="-180975">
              <a:lnSpc>
                <a:spcPct val="100000"/>
              </a:lnSpc>
              <a:spcAft>
                <a:spcPct val="0"/>
              </a:spcAft>
              <a:buSzPct val="167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составления плана работы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выбор учебной литературы</a:t>
            </a:r>
          </a:p>
          <a:p>
            <a:pPr marL="0" indent="19685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2 этап:</a:t>
            </a:r>
            <a:r>
              <a:rPr lang="ru-RU" i="1" dirty="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сбор материалов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анализ собранной информации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письменное изложение результатов исследования</a:t>
            </a:r>
          </a:p>
          <a:p>
            <a:pPr marL="0" indent="19685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3 этап:</a:t>
            </a:r>
            <a:r>
              <a:rPr lang="ru-RU" i="1" dirty="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защита проектов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155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СОН И ЕГО ВЛИЯНИЕ НА ЗДОРОВЬЕ ЧЕЛОВЕКА</vt:lpstr>
      <vt:lpstr>Краткая аннотация</vt:lpstr>
      <vt:lpstr>Основополагающий вопрос</vt:lpstr>
      <vt:lpstr>Проблемные вопросы</vt:lpstr>
      <vt:lpstr>Учебные вопросы</vt:lpstr>
      <vt:lpstr>Работа с группами</vt:lpstr>
      <vt:lpstr>Основы подготовки и выполненнии презентации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 И ЕГО ВЛИЯНИЕ НА ЗДОРОВЬЕ ЧЕЛОВЕКА</dc:title>
  <dc:creator>Makess</dc:creator>
  <cp:lastModifiedBy>Makess</cp:lastModifiedBy>
  <cp:revision>2</cp:revision>
  <dcterms:created xsi:type="dcterms:W3CDTF">2015-02-11T07:59:23Z</dcterms:created>
  <dcterms:modified xsi:type="dcterms:W3CDTF">2015-02-11T08:16:47Z</dcterms:modified>
</cp:coreProperties>
</file>