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3597024" cy="1355576"/>
          </a:xfrm>
        </p:spPr>
        <p:txBody>
          <a:bodyPr>
            <a:normAutofit fontScale="90000"/>
          </a:bodyPr>
          <a:lstStyle/>
          <a:p>
            <a:r>
              <a:rPr lang="ru-RU" sz="9600" dirty="0" smtClean="0"/>
              <a:t>Сон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Сон  — это естественный физиологический процесс пребывания в состоянии с минимальным уровнем мозговой деятельности и пониженной </a:t>
            </a:r>
            <a:r>
              <a:rPr lang="ru-RU" dirty="0" smtClean="0"/>
              <a:t>реакция </a:t>
            </a:r>
            <a:r>
              <a:rPr lang="ru-RU" dirty="0" smtClean="0"/>
              <a:t>на окружающий мир, присущий млекопитающим, птицам, рыбам и некоторым другим животным, в том числе насекомым.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вещие </a:t>
            </a:r>
            <a:r>
              <a:rPr lang="ru-RU" dirty="0" smtClean="0"/>
              <a:t>сны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Вещие сны отличаются от обычных снов более четким осознанием всего происходящего, эмоции и ощущения из сна хорошо запоминаются, и часто переходят с нами в реальность. Трактовка таких снов может Вам помочь решить различные жизненные ситуации, подготовиться к опасности.</a:t>
            </a:r>
          </a:p>
          <a:p>
            <a:pPr fontAlgn="base"/>
            <a:r>
              <a:rPr lang="ru-RU" dirty="0" smtClean="0"/>
              <a:t>Если Вашему малышу часто снятся страшные сны, можно попробовать использовать ловец снов. Что такое ловец снов? Это индейский амулет, отгоняющий, или не пропускающий к Вам плохие сны и злых духов. Его эффективность не доказана, как и многих других амулетов, но часто уверенность в том, что тебя что-то защищает, помогает.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6 марта - Международный день с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229600" cy="3015208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Спасибо за просмотр, приятного сновидения      …</a:t>
            </a:r>
            <a:r>
              <a:rPr lang="ru-RU" sz="6600" dirty="0" smtClean="0">
                <a:sym typeface="Wingdings" pitchFamily="2" charset="2"/>
              </a:rPr>
              <a:t>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Состоит </a:t>
            </a:r>
            <a:r>
              <a:rPr lang="ru-RU" dirty="0" smtClean="0"/>
              <a:t>в том, чтобы создать   условия, при которых учащиеся</a:t>
            </a:r>
            <a:endParaRPr lang="ru-RU" dirty="0" smtClean="0"/>
          </a:p>
          <a:p>
            <a:r>
              <a:rPr lang="ru-RU" dirty="0" smtClean="0"/>
              <a:t>2 Самостоятельно </a:t>
            </a:r>
            <a:r>
              <a:rPr lang="ru-RU" dirty="0" smtClean="0"/>
              <a:t>и охотно приобретают недостающие знания из разных источников;</a:t>
            </a:r>
            <a:endParaRPr lang="ru-RU" dirty="0" smtClean="0"/>
          </a:p>
          <a:p>
            <a:r>
              <a:rPr lang="ru-RU" dirty="0" smtClean="0"/>
              <a:t>3 Учатся </a:t>
            </a:r>
            <a:r>
              <a:rPr lang="ru-RU" dirty="0" smtClean="0"/>
              <a:t>пользоваться приобретенными знаниями для решения познавательных и практических задач</a:t>
            </a:r>
            <a:endParaRPr lang="ru-RU" dirty="0" smtClean="0"/>
          </a:p>
          <a:p>
            <a:r>
              <a:rPr lang="ru-RU" dirty="0" smtClean="0"/>
              <a:t>4 Приобретают </a:t>
            </a:r>
            <a:r>
              <a:rPr lang="ru-RU" dirty="0" smtClean="0"/>
              <a:t>коммуникативные умения, работая в различных группах;</a:t>
            </a:r>
            <a:endParaRPr lang="ru-RU" dirty="0" smtClean="0"/>
          </a:p>
          <a:p>
            <a:r>
              <a:rPr lang="ru-RU" dirty="0" smtClean="0"/>
              <a:t>5 Развивают </a:t>
            </a:r>
            <a:r>
              <a:rPr lang="ru-RU" dirty="0" smtClean="0"/>
              <a:t>системное мышление.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Исходные теоретические позиции проектного обучения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      1) в центре внимания – ученик, содействие развитию его творческих способностей;</a:t>
            </a:r>
          </a:p>
          <a:p>
            <a:r>
              <a:rPr lang="ru-RU" dirty="0" smtClean="0"/>
              <a:t>       2) образовательный процесс строится не в логике учебного предмета, а в логике деятельности, имеющей личностный смысл для ученика, что повышает его мотивацию в учении;</a:t>
            </a:r>
          </a:p>
          <a:p>
            <a:r>
              <a:rPr lang="ru-RU" dirty="0" smtClean="0"/>
              <a:t>        3) индивидуальный темп работы над проектом обеспечивает выход каждого ученика на свой уровень развития;</a:t>
            </a:r>
          </a:p>
          <a:p>
            <a:r>
              <a:rPr lang="ru-RU" dirty="0" smtClean="0"/>
              <a:t>        4) комплексный подход в разработке учебных проектов способствует сбалансированному развитию основных физиологических и психических функций ученика;</a:t>
            </a:r>
          </a:p>
          <a:p>
            <a:r>
              <a:rPr lang="ru-RU" dirty="0" smtClean="0"/>
              <a:t>       5)глубокое, осознанное усвоение  базовых знаний обеспечивается за счет универсального их использования в разных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81776"/>
          </a:xfrm>
        </p:spPr>
        <p:txBody>
          <a:bodyPr/>
          <a:lstStyle/>
          <a:p>
            <a:r>
              <a:rPr lang="ru-RU" dirty="0" smtClean="0"/>
              <a:t>          М-Мотивация))</a:t>
            </a:r>
            <a:endParaRPr lang="ru-RU" dirty="0"/>
          </a:p>
        </p:txBody>
      </p:sp>
      <p:pic>
        <p:nvPicPr>
          <p:cNvPr id="4" name="Содержимое 3" descr="motivator-2587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560840" cy="47341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761424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сон и сновидения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Сон – процесс, который позволяет  отдохнуть нашему организму. </a:t>
            </a:r>
            <a:r>
              <a:rPr lang="ru-RU" dirty="0" smtClean="0"/>
              <a:t>В процессе сна замедляется деятельность организма, и понижается реакция на окружающий нас мир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Помимо этого, словом «сон» часто называют образы, которые возникают в сознании человека во время сна. Сновидения - это индивидуальное восприятие, спящим человеком, последовательности зрительных, слуховых и других образов, возникающих в сознании. Чаще всего, спящий человек, видящий сон, не знает, что он спит, и воспринимает происходящее, как реальность. Если же Вы понимаете, что спите, то можете управлять своим сном, и такие сны называют осознанными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704088"/>
            <a:ext cx="6203032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</a:t>
            </a:r>
            <a:r>
              <a:rPr lang="ru-RU" dirty="0" smtClean="0"/>
              <a:t>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Основная функция сна – это отдых организма от дневных нагрузок.</a:t>
            </a:r>
          </a:p>
          <a:p>
            <a:pPr fontAlgn="base"/>
            <a:r>
              <a:rPr lang="ru-RU" dirty="0" smtClean="0"/>
              <a:t>Во время сна иммунная система организма восстанавливается, благодаря чему, во сне организм активней борется с заболеваниями. Поэтому больным людям рекомендуют постельный режим и больше спать.</a:t>
            </a:r>
          </a:p>
          <a:p>
            <a:pPr fontAlgn="base"/>
            <a:r>
              <a:rPr lang="ru-RU" dirty="0" smtClean="0"/>
              <a:t>С помощью сна организм также приспосабливается к световому дню. Именно поэтому есть деление людей на «жаворонков» и «сов».</a:t>
            </a:r>
          </a:p>
          <a:p>
            <a:pPr fontAlgn="base"/>
            <a:r>
              <a:rPr lang="ru-RU" dirty="0" smtClean="0"/>
              <a:t>В процессе сна, </a:t>
            </a:r>
            <a:r>
              <a:rPr lang="ru-RU" dirty="0" smtClean="0"/>
              <a:t>полученная информация </a:t>
            </a:r>
            <a:r>
              <a:rPr lang="ru-RU" dirty="0" smtClean="0"/>
              <a:t>закрепляется в сознании. Не зря говорят: «Утро вечера мудреней».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00785735_BIOLOGICHESKIE_CHASUY_tabl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7779"/>
            <a:ext cx="9144000" cy="68657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Cikli-vnutri-na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627784" y="548680"/>
            <a:ext cx="6336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Сон является циклическим процессом, который состоит из чередования двух фаз: медленного и быстрого сна. Первый цикл сна обычно составляет 90-100 минут, после чего циклы повторяются с уменьшением доли медленного сна и увеличением времени быстрого сна. При нормальном здоровом сне, за ночь мы успеваем пройти пять полных циклов сна.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704088"/>
            <a:ext cx="5122912" cy="1143000"/>
          </a:xfrm>
        </p:spPr>
        <p:txBody>
          <a:bodyPr/>
          <a:lstStyle/>
          <a:p>
            <a:r>
              <a:rPr lang="ru-RU" dirty="0" smtClean="0"/>
              <a:t>Цикл сна.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Первая стадия медленного сна, представляет собой дремоту с мечтаниями, или даже галлюцинациями. При этом замедляется дыхание, обмен веществ, пульс, понижается температура тела, глаза могут медленно двигаться, также возможно подергивание. Данная стадия длится 5-10 </a:t>
            </a:r>
            <a:r>
              <a:rPr lang="ru-RU" dirty="0" err="1" smtClean="0"/>
              <a:t>минут.Вторая</a:t>
            </a:r>
            <a:r>
              <a:rPr lang="ru-RU" dirty="0" smtClean="0"/>
              <a:t> стадия медленного сна, или неглубокий сон. На этой стадии продолжается снижение </a:t>
            </a:r>
            <a:r>
              <a:rPr lang="ru-RU" dirty="0" err="1" smtClean="0"/>
              <a:t>ритмов.Третья</a:t>
            </a:r>
            <a:r>
              <a:rPr lang="ru-RU" dirty="0" smtClean="0"/>
              <a:t> стадия – это непосредственно сам медленный </a:t>
            </a:r>
            <a:r>
              <a:rPr lang="ru-RU" dirty="0" err="1" smtClean="0"/>
              <a:t>сон.Четвертая</a:t>
            </a:r>
            <a:r>
              <a:rPr lang="ru-RU" dirty="0" smtClean="0"/>
              <a:t> стадия медленного сна – глубокий сон. Во время этой стадии возникает 80% сновидений, возможны разговоры во сне, лунатизм, снятся ночные кошмары, однако мало что из этого </a:t>
            </a:r>
            <a:r>
              <a:rPr lang="ru-RU" dirty="0" err="1" smtClean="0"/>
              <a:t>запоминается.Переход</a:t>
            </a:r>
            <a:r>
              <a:rPr lang="ru-RU" dirty="0" smtClean="0"/>
              <a:t> на вторую стадию медленного </a:t>
            </a:r>
            <a:r>
              <a:rPr lang="ru-RU" dirty="0" err="1" smtClean="0"/>
              <a:t>сна.Кратковременная</a:t>
            </a:r>
            <a:r>
              <a:rPr lang="ru-RU" dirty="0" smtClean="0"/>
              <a:t> стадия быстрого сна (5-10минут). Она характеризуется повышенной активностью мозга и большим количеством сновидений. Именно эта стадия очень близка по состоянию к бодрствованию. Показателем этой стадии является активное движение глаз.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376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Сон </vt:lpstr>
      <vt:lpstr>            Задачи проекта</vt:lpstr>
      <vt:lpstr>Исходные теоретические позиции проектного обучения: </vt:lpstr>
      <vt:lpstr>          М-Мотивация))</vt:lpstr>
      <vt:lpstr>Что такое сон и сновидения </vt:lpstr>
      <vt:lpstr>Функции сна</vt:lpstr>
      <vt:lpstr>Слайд 7</vt:lpstr>
      <vt:lpstr>Слайд 8</vt:lpstr>
      <vt:lpstr>Цикл сна.</vt:lpstr>
      <vt:lpstr>Что такое вещие сны</vt:lpstr>
      <vt:lpstr>Спасибо за просмотр, приятного сновидения      …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 </dc:title>
  <dc:creator>Makess</dc:creator>
  <cp:lastModifiedBy>Makess</cp:lastModifiedBy>
  <cp:revision>8</cp:revision>
  <dcterms:created xsi:type="dcterms:W3CDTF">2015-01-28T03:53:28Z</dcterms:created>
  <dcterms:modified xsi:type="dcterms:W3CDTF">2015-01-28T05:05:42Z</dcterms:modified>
</cp:coreProperties>
</file>