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8299-98A1-4806-8603-0DFDC022BCC4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19DC59-3F96-45ED-BA47-F52E6C1F64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8299-98A1-4806-8603-0DFDC022BCC4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DC59-3F96-45ED-BA47-F52E6C1F648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519DC59-3F96-45ED-BA47-F52E6C1F648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8299-98A1-4806-8603-0DFDC022BCC4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8299-98A1-4806-8603-0DFDC022BCC4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519DC59-3F96-45ED-BA47-F52E6C1F64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8299-98A1-4806-8603-0DFDC022BCC4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19DC59-3F96-45ED-BA47-F52E6C1F648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3A08299-98A1-4806-8603-0DFDC022BCC4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DC59-3F96-45ED-BA47-F52E6C1F64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8299-98A1-4806-8603-0DFDC022BCC4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519DC59-3F96-45ED-BA47-F52E6C1F648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8299-98A1-4806-8603-0DFDC022BCC4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519DC59-3F96-45ED-BA47-F52E6C1F6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8299-98A1-4806-8603-0DFDC022BCC4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19DC59-3F96-45ED-BA47-F52E6C1F6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19DC59-3F96-45ED-BA47-F52E6C1F648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8299-98A1-4806-8603-0DFDC022BCC4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519DC59-3F96-45ED-BA47-F52E6C1F648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3A08299-98A1-4806-8603-0DFDC022BCC4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3A08299-98A1-4806-8603-0DFDC022BCC4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19DC59-3F96-45ED-BA47-F52E6C1F648F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hyperlink" Target="http://himege.ru/izmeneniya-ege-po-ximii-2015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&#1091;&#1095;&#1080;&#1089;&#1100;&#1091;&#1095;&#1080;&#1089;&#1100;.&#1088;&#1092;/tribune/ege-2015/" TargetMode="External"/><Relationship Id="rId4" Type="http://schemas.openxmlformats.org/officeDocument/2006/relationships/hyperlink" Target="http://nsportal.ru/blog/shkola/obshcheshkolnaya-tematika/all/2014/08/17/novosti-ege-2015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284984"/>
            <a:ext cx="7048872" cy="17526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ПОМОЩЬ К ПОДГОТОВКЕ К ЕГЭ-2015</a:t>
            </a:r>
          </a:p>
          <a:p>
            <a:r>
              <a:rPr lang="ru-RU" sz="3200" dirty="0" smtClean="0"/>
              <a:t>ХИМИЯ 10-11 КЛАССЫ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Альтернативные темы для исследовательского проекта.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077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6013062" cy="662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022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7837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8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ТЕМЫ НА ВЫБОР: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dirty="0" smtClean="0">
                <a:hlinkClick r:id="rId2" action="ppaction://hlinksldjump"/>
              </a:rPr>
              <a:t>Чем «</a:t>
            </a:r>
            <a:r>
              <a:rPr lang="ru-RU" sz="3200" dirty="0" err="1" smtClean="0">
                <a:hlinkClick r:id="rId2" action="ppaction://hlinksldjump"/>
              </a:rPr>
              <a:t>фонит</a:t>
            </a:r>
            <a:r>
              <a:rPr lang="ru-RU" sz="3200" dirty="0" smtClean="0">
                <a:hlinkClick r:id="rId2" action="ppaction://hlinksldjump"/>
              </a:rPr>
              <a:t>» мебель? Фенол и альдегид</a:t>
            </a:r>
            <a:r>
              <a:rPr lang="ru-RU" sz="3200" dirty="0" smtClean="0"/>
              <a:t>.А15(14)</a:t>
            </a:r>
            <a:r>
              <a:rPr lang="ru-RU" sz="3200" dirty="0" smtClean="0">
                <a:solidFill>
                  <a:srgbClr val="FF0000"/>
                </a:solidFill>
              </a:rPr>
              <a:t>*</a:t>
            </a:r>
          </a:p>
          <a:p>
            <a:r>
              <a:rPr lang="ru-RU" sz="3200" dirty="0" smtClean="0">
                <a:hlinkClick r:id="rId3" action="ppaction://hlinksldjump"/>
              </a:rPr>
              <a:t>Алкоголь и человек</a:t>
            </a:r>
            <a:r>
              <a:rPr lang="ru-RU" sz="3200" dirty="0" smtClean="0"/>
              <a:t>. А15(14)</a:t>
            </a:r>
          </a:p>
          <a:p>
            <a:r>
              <a:rPr lang="ru-RU" sz="3200" dirty="0" smtClean="0">
                <a:hlinkClick r:id="rId4" action="ppaction://hlinksldjump"/>
              </a:rPr>
              <a:t>Углеводы и диета</a:t>
            </a:r>
            <a:r>
              <a:rPr lang="ru-RU" sz="3200" dirty="0" smtClean="0"/>
              <a:t>. В9(35)</a:t>
            </a:r>
          </a:p>
          <a:p>
            <a:r>
              <a:rPr lang="ru-RU" sz="3200" dirty="0" smtClean="0">
                <a:hlinkClick r:id="rId5" action="ppaction://hlinksldjump"/>
              </a:rPr>
              <a:t>Производство полиэтилена/полипропилена</a:t>
            </a:r>
            <a:r>
              <a:rPr lang="ru-RU" sz="3200" dirty="0" smtClean="0"/>
              <a:t>. А25(23)</a:t>
            </a:r>
          </a:p>
          <a:p>
            <a:r>
              <a:rPr lang="ru-RU" sz="3200" dirty="0" smtClean="0">
                <a:hlinkClick r:id="rId6" action="ppaction://hlinksldjump"/>
              </a:rPr>
              <a:t>Бытовое значение эфиров</a:t>
            </a:r>
            <a:r>
              <a:rPr lang="ru-RU" sz="3200" dirty="0" smtClean="0"/>
              <a:t>.В8(34)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*</a:t>
            </a:r>
            <a:r>
              <a:rPr lang="ru-RU" sz="1800" dirty="0" smtClean="0">
                <a:solidFill>
                  <a:srgbClr val="FF0000"/>
                </a:solidFill>
              </a:rPr>
              <a:t>здесь и далее в скобках указаны номера заданий ЕГЭ-2015</a:t>
            </a:r>
            <a:endParaRPr lang="ru-RU" sz="3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Управляющая кнопка: в конец 3">
            <a:hlinkClick r:id="rId7" action="ppaction://hlinksldjump" highlightClick="1"/>
          </p:cNvPr>
          <p:cNvSpPr/>
          <p:nvPr/>
        </p:nvSpPr>
        <p:spPr>
          <a:xfrm>
            <a:off x="8028384" y="5805264"/>
            <a:ext cx="576064" cy="43204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5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Чем «</a:t>
            </a:r>
            <a:r>
              <a:rPr lang="ru-RU" dirty="0" err="1"/>
              <a:t>фонит</a:t>
            </a:r>
            <a:r>
              <a:rPr lang="ru-RU" dirty="0"/>
              <a:t>» мебель? Фенол и </a:t>
            </a:r>
            <a:r>
              <a:rPr lang="ru-RU" dirty="0" smtClean="0"/>
              <a:t>альдегид.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Химические свойства </a:t>
            </a:r>
          </a:p>
          <a:p>
            <a:r>
              <a:rPr lang="ru-RU" dirty="0" smtClean="0"/>
              <a:t>Строение</a:t>
            </a:r>
          </a:p>
          <a:p>
            <a:r>
              <a:rPr lang="ru-RU" dirty="0" smtClean="0"/>
              <a:t>Производство мебели</a:t>
            </a:r>
          </a:p>
          <a:p>
            <a:r>
              <a:rPr lang="ru-RU" dirty="0" smtClean="0"/>
              <a:t>Предполагаемые опасности</a:t>
            </a:r>
          </a:p>
          <a:p>
            <a:r>
              <a:rPr lang="ru-RU" dirty="0" smtClean="0"/>
              <a:t>Примеры уравнений и химических реакций</a:t>
            </a:r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395536" y="5949280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84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Алкоголь и человек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Химические свойства </a:t>
            </a:r>
            <a:r>
              <a:rPr lang="ru-RU" dirty="0" smtClean="0"/>
              <a:t>спиртов</a:t>
            </a:r>
            <a:endParaRPr lang="ru-RU" dirty="0"/>
          </a:p>
          <a:p>
            <a:r>
              <a:rPr lang="ru-RU" dirty="0"/>
              <a:t>Строение</a:t>
            </a:r>
          </a:p>
          <a:p>
            <a:r>
              <a:rPr lang="ru-RU" dirty="0" smtClean="0"/>
              <a:t>Воздействие на организм человека (</a:t>
            </a:r>
            <a:r>
              <a:rPr lang="ru-RU" dirty="0" err="1" smtClean="0"/>
              <a:t>межпредметная</a:t>
            </a:r>
            <a:r>
              <a:rPr lang="ru-RU" dirty="0" smtClean="0"/>
              <a:t> связь с биологией)</a:t>
            </a:r>
          </a:p>
          <a:p>
            <a:r>
              <a:rPr lang="ru-RU" dirty="0" smtClean="0"/>
              <a:t>Последствия алкоголизма</a:t>
            </a:r>
          </a:p>
          <a:p>
            <a:r>
              <a:rPr lang="ru-RU" dirty="0"/>
              <a:t>Примеры уравнений и химических реакций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395536" y="5949280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023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Углеводы и диета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Химические </a:t>
            </a:r>
            <a:r>
              <a:rPr lang="ru-RU" dirty="0"/>
              <a:t>свойства </a:t>
            </a:r>
            <a:r>
              <a:rPr lang="ru-RU" dirty="0" smtClean="0"/>
              <a:t>сахаров</a:t>
            </a:r>
            <a:endParaRPr lang="ru-RU" dirty="0"/>
          </a:p>
          <a:p>
            <a:r>
              <a:rPr lang="ru-RU" dirty="0" smtClean="0"/>
              <a:t>Строение</a:t>
            </a:r>
          </a:p>
          <a:p>
            <a:r>
              <a:rPr lang="ru-RU" dirty="0" smtClean="0"/>
              <a:t>Низкоуглеводная диета: опасности (</a:t>
            </a:r>
            <a:r>
              <a:rPr lang="ru-RU" dirty="0" err="1" smtClean="0"/>
              <a:t>межпредметная</a:t>
            </a:r>
            <a:r>
              <a:rPr lang="ru-RU" dirty="0" smtClean="0"/>
              <a:t> связь с биологией)</a:t>
            </a:r>
          </a:p>
          <a:p>
            <a:r>
              <a:rPr lang="ru-RU" dirty="0" smtClean="0"/>
              <a:t>Опасности </a:t>
            </a:r>
            <a:r>
              <a:rPr lang="ru-RU" dirty="0"/>
              <a:t>злоупотребления углеводами(</a:t>
            </a:r>
            <a:r>
              <a:rPr lang="ru-RU" dirty="0" err="1"/>
              <a:t>межпредметная</a:t>
            </a:r>
            <a:r>
              <a:rPr lang="ru-RU" dirty="0"/>
              <a:t> связь с биологией</a:t>
            </a:r>
            <a:r>
              <a:rPr lang="ru-RU" dirty="0" smtClean="0"/>
              <a:t>)</a:t>
            </a:r>
          </a:p>
          <a:p>
            <a:r>
              <a:rPr lang="ru-RU" dirty="0"/>
              <a:t>Примеры уравнений и химических реакций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395536" y="5949280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47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Производство </a:t>
            </a:r>
            <a:r>
              <a:rPr lang="ru-RU" dirty="0" smtClean="0"/>
              <a:t>полиэтилена/полипропилена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Химические </a:t>
            </a:r>
            <a:r>
              <a:rPr lang="ru-RU" dirty="0" smtClean="0"/>
              <a:t>свойства полиэтилена/полипропилена</a:t>
            </a:r>
            <a:endParaRPr lang="ru-RU" dirty="0"/>
          </a:p>
          <a:p>
            <a:r>
              <a:rPr lang="ru-RU" dirty="0" smtClean="0"/>
              <a:t>Строение</a:t>
            </a:r>
          </a:p>
          <a:p>
            <a:r>
              <a:rPr lang="ru-RU" dirty="0" smtClean="0"/>
              <a:t>Виды и методы производства</a:t>
            </a:r>
          </a:p>
          <a:p>
            <a:r>
              <a:rPr lang="ru-RU" dirty="0" smtClean="0"/>
              <a:t>Значение</a:t>
            </a:r>
          </a:p>
          <a:p>
            <a:r>
              <a:rPr lang="ru-RU" dirty="0"/>
              <a:t>Примеры уравнений и химических реакций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395536" y="5949280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48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Бытовое значение эфиров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Химические </a:t>
            </a:r>
            <a:r>
              <a:rPr lang="ru-RU" dirty="0" smtClean="0"/>
              <a:t>эфиров</a:t>
            </a:r>
            <a:endParaRPr lang="ru-RU" dirty="0"/>
          </a:p>
          <a:p>
            <a:r>
              <a:rPr lang="ru-RU" dirty="0" smtClean="0"/>
              <a:t>Строение</a:t>
            </a:r>
          </a:p>
          <a:p>
            <a:r>
              <a:rPr lang="ru-RU" dirty="0" smtClean="0"/>
              <a:t>Значение в быту</a:t>
            </a:r>
          </a:p>
          <a:p>
            <a:r>
              <a:rPr lang="ru-RU" dirty="0" smtClean="0"/>
              <a:t>Воздействие на человека (</a:t>
            </a:r>
            <a:r>
              <a:rPr lang="ru-RU" dirty="0" err="1" smtClean="0"/>
              <a:t>межпредметная</a:t>
            </a:r>
            <a:r>
              <a:rPr lang="ru-RU" dirty="0" smtClean="0"/>
              <a:t> связь с биологией)</a:t>
            </a:r>
          </a:p>
          <a:p>
            <a:r>
              <a:rPr lang="ru-RU" dirty="0"/>
              <a:t>Примеры уравнений и химических реакций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395536" y="5949280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01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по подготовке к ЕГЭ-2015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Изменения в ЕГЭ-2015 по химии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Сайт ФИПИ (демоверсии и пр.)</a:t>
            </a:r>
            <a:endParaRPr lang="ru-RU" dirty="0" smtClean="0"/>
          </a:p>
          <a:p>
            <a:r>
              <a:rPr lang="ru-RU" dirty="0" smtClean="0"/>
              <a:t>Блоги:</a:t>
            </a:r>
          </a:p>
          <a:p>
            <a:r>
              <a:rPr lang="ru-RU" dirty="0" smtClean="0"/>
              <a:t>*</a:t>
            </a:r>
            <a:r>
              <a:rPr lang="ru-RU" dirty="0" smtClean="0">
                <a:hlinkClick r:id="rId4"/>
              </a:rPr>
              <a:t>новости ЕГЭ-2015</a:t>
            </a:r>
            <a:endParaRPr lang="ru-RU" dirty="0" smtClean="0"/>
          </a:p>
          <a:p>
            <a:r>
              <a:rPr lang="ru-RU" dirty="0" smtClean="0"/>
              <a:t>*</a:t>
            </a:r>
            <a:r>
              <a:rPr lang="ru-RU" dirty="0" smtClean="0">
                <a:hlinkClick r:id="rId5"/>
              </a:rPr>
              <a:t>интересно о ЕГЭ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253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64" y="69063"/>
            <a:ext cx="8534400" cy="758952"/>
          </a:xfrm>
        </p:spPr>
        <p:txBody>
          <a:bodyPr/>
          <a:lstStyle/>
          <a:p>
            <a:r>
              <a:rPr lang="ru-RU" dirty="0" smtClean="0"/>
              <a:t>ПРИЛОЖЕНИЯ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856984" cy="564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589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53</TotalTime>
  <Words>201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Альтернативные темы для исследовательского проекта.</vt:lpstr>
      <vt:lpstr>ТЕМЫ НА ВЫБОР:</vt:lpstr>
      <vt:lpstr>Чем «фонит» мебель? Фенол и альдегид.</vt:lpstr>
      <vt:lpstr>Алкоголь и человек</vt:lpstr>
      <vt:lpstr>Углеводы и диета</vt:lpstr>
      <vt:lpstr>Производство полиэтилена/полипропилена</vt:lpstr>
      <vt:lpstr>Бытовое значение эфиров</vt:lpstr>
      <vt:lpstr>Материалы по подготовке к ЕГЭ-2015</vt:lpstr>
      <vt:lpstr>ПРИЛОЖЕНИЯ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Альтернативные темы для исследовательского проекта.</dc:title>
  <dc:creator>1</dc:creator>
  <cp:lastModifiedBy>1</cp:lastModifiedBy>
  <cp:revision>4</cp:revision>
  <dcterms:created xsi:type="dcterms:W3CDTF">2014-12-06T10:34:16Z</dcterms:created>
  <dcterms:modified xsi:type="dcterms:W3CDTF">2014-12-06T11:28:01Z</dcterms:modified>
</cp:coreProperties>
</file>