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64" r:id="rId4"/>
    <p:sldId id="257" r:id="rId5"/>
    <p:sldId id="265" r:id="rId6"/>
    <p:sldId id="262" r:id="rId7"/>
    <p:sldId id="266" r:id="rId8"/>
    <p:sldId id="261" r:id="rId9"/>
    <p:sldId id="268" r:id="rId10"/>
    <p:sldId id="267" r:id="rId11"/>
    <p:sldId id="26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94728" autoAdjust="0"/>
  </p:normalViewPr>
  <p:slideViewPr>
    <p:cSldViewPr>
      <p:cViewPr>
        <p:scale>
          <a:sx n="70" d="100"/>
          <a:sy n="70" d="100"/>
        </p:scale>
        <p:origin x="-13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A0FD5A-7A0B-482F-8B90-E370F8563521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D12B09-009F-4060-B0D8-1928A2A5A6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A0FD5A-7A0B-482F-8B90-E370F8563521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D12B09-009F-4060-B0D8-1928A2A5A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A0FD5A-7A0B-482F-8B90-E370F8563521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D12B09-009F-4060-B0D8-1928A2A5A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A0FD5A-7A0B-482F-8B90-E370F8563521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D12B09-009F-4060-B0D8-1928A2A5A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A0FD5A-7A0B-482F-8B90-E370F8563521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D12B09-009F-4060-B0D8-1928A2A5A6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A0FD5A-7A0B-482F-8B90-E370F8563521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D12B09-009F-4060-B0D8-1928A2A5A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A0FD5A-7A0B-482F-8B90-E370F8563521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D12B09-009F-4060-B0D8-1928A2A5A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A0FD5A-7A0B-482F-8B90-E370F8563521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D12B09-009F-4060-B0D8-1928A2A5A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A0FD5A-7A0B-482F-8B90-E370F8563521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D12B09-009F-4060-B0D8-1928A2A5A6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A0FD5A-7A0B-482F-8B90-E370F8563521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D12B09-009F-4060-B0D8-1928A2A5A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A0FD5A-7A0B-482F-8B90-E370F8563521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D12B09-009F-4060-B0D8-1928A2A5A6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2A0FD5A-7A0B-482F-8B90-E370F8563521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4D12B09-009F-4060-B0D8-1928A2A5A6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88640"/>
            <a:ext cx="7772400" cy="1944215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Нужно ли </a:t>
            </a:r>
            <a:r>
              <a:rPr lang="ru-RU" sz="4800" dirty="0"/>
              <a:t>следовать </a:t>
            </a:r>
            <a:r>
              <a:rPr lang="ru-RU" sz="4800" dirty="0" smtClean="0"/>
              <a:t>алгоритму </a:t>
            </a:r>
            <a:r>
              <a:rPr lang="ru-RU" sz="4800" dirty="0"/>
              <a:t>в</a:t>
            </a:r>
            <a:r>
              <a:rPr lang="ru-RU" sz="4800" dirty="0" smtClean="0"/>
              <a:t> кулинарии</a:t>
            </a:r>
            <a:r>
              <a:rPr lang="ru-RU" sz="4800" dirty="0"/>
              <a:t>?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653136"/>
            <a:ext cx="7406640" cy="1752600"/>
          </a:xfrm>
        </p:spPr>
        <p:txBody>
          <a:bodyPr/>
          <a:lstStyle/>
          <a:p>
            <a:r>
              <a:rPr lang="ru-RU" dirty="0" smtClean="0"/>
              <a:t>   </a:t>
            </a:r>
          </a:p>
          <a:p>
            <a:pPr algn="ctr"/>
            <a:endParaRPr lang="ru-RU" b="1" dirty="0"/>
          </a:p>
        </p:txBody>
      </p:sp>
      <p:pic>
        <p:nvPicPr>
          <p:cNvPr id="1026" name="Picture 2" descr="C:\Users\User\Desktop\810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508133"/>
            <a:ext cx="3564819" cy="2179926"/>
          </a:xfrm>
          <a:prstGeom prst="rect">
            <a:avLst/>
          </a:prstGeom>
          <a:noFill/>
        </p:spPr>
      </p:pic>
      <p:pic>
        <p:nvPicPr>
          <p:cNvPr id="5122" name="Picture 2" descr="C:\Users\shibailova\Desktop\97092532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717032"/>
            <a:ext cx="3819525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shibailova\Desktop\4037102cf0cfc56288bdfd2f56e465a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99392"/>
            <a:ext cx="189547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сделали 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538908"/>
            <a:ext cx="7498080" cy="470949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Было интересно узнать, что рецепты являются вкусными алгоритмами!</a:t>
            </a:r>
          </a:p>
          <a:p>
            <a:r>
              <a:rPr lang="ru-RU" dirty="0" smtClean="0"/>
              <a:t>Рецептов – много, но чтобы еда была вкусной, </a:t>
            </a:r>
            <a:r>
              <a:rPr lang="ru-RU" dirty="0"/>
              <a:t>очень важно </a:t>
            </a:r>
            <a:r>
              <a:rPr lang="ru-RU" dirty="0" smtClean="0"/>
              <a:t>точно следовать </a:t>
            </a:r>
            <a:r>
              <a:rPr lang="ru-RU" dirty="0"/>
              <a:t>алгоритмам!</a:t>
            </a:r>
          </a:p>
          <a:p>
            <a:r>
              <a:rPr lang="ru-RU" dirty="0" smtClean="0"/>
              <a:t>Наш план действий оказался тоже алгоритмом!</a:t>
            </a:r>
          </a:p>
          <a:p>
            <a:r>
              <a:rPr lang="ru-RU" dirty="0" smtClean="0"/>
              <a:t>Мы научились сами составлять алгоритм и точно выполнять его!</a:t>
            </a:r>
          </a:p>
          <a:p>
            <a:r>
              <a:rPr lang="ru-RU" dirty="0" smtClean="0"/>
              <a:t>Алгоритмы играют важную роль в нашей жизни!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44" name="Picture 4" descr="C:\Users\shibailova\Desktop\de00b417c4f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41168"/>
            <a:ext cx="1704356" cy="170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61120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8582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Спасибо за внимание, следуйте алгоритмам!!!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/>
              <a:t> </a:t>
            </a:r>
            <a:r>
              <a:rPr lang="ru-RU" sz="1600" u="sng" dirty="0" smtClean="0"/>
              <a:t>Выполнила: Мария Васькина, 3 класс.</a:t>
            </a:r>
            <a:endParaRPr lang="ru-RU" sz="1600" u="sng" dirty="0"/>
          </a:p>
        </p:txBody>
      </p:sp>
      <p:pic>
        <p:nvPicPr>
          <p:cNvPr id="5122" name="Picture 2" descr="C:\Users\User\Desktop\2b32316235b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988840"/>
            <a:ext cx="6096000" cy="34671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fotki.yandex.ru/get/6507/20573769.11/0_82d05_efa9cb47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705" y="4743514"/>
            <a:ext cx="1711966" cy="167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мы работали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8321" y="1700808"/>
            <a:ext cx="6815665" cy="4902869"/>
          </a:xfrm>
        </p:spPr>
        <p:txBody>
          <a:bodyPr>
            <a:normAutofit fontScale="85000" lnSpcReduction="10000"/>
          </a:bodyPr>
          <a:lstStyle/>
          <a:p>
            <a:pPr algn="just">
              <a:spcAft>
                <a:spcPts val="1800"/>
              </a:spcAft>
            </a:pPr>
            <a:r>
              <a:rPr lang="ru-RU" dirty="0" smtClean="0"/>
              <a:t>Побеседовали с учителями технологии и изучили кулинарные книги;</a:t>
            </a:r>
          </a:p>
          <a:p>
            <a:pPr>
              <a:spcAft>
                <a:spcPts val="1800"/>
              </a:spcAft>
            </a:pPr>
            <a:r>
              <a:rPr lang="ru-RU" dirty="0" smtClean="0"/>
              <a:t>Сходили на экскурсию в кулинарию;</a:t>
            </a:r>
          </a:p>
          <a:p>
            <a:pPr>
              <a:spcAft>
                <a:spcPts val="1800"/>
              </a:spcAft>
            </a:pPr>
            <a:r>
              <a:rPr lang="ru-RU" dirty="0" smtClean="0"/>
              <a:t>Провели опрос друзей и родителей;</a:t>
            </a:r>
          </a:p>
          <a:p>
            <a:pPr>
              <a:spcAft>
                <a:spcPts val="1800"/>
              </a:spcAft>
            </a:pPr>
            <a:r>
              <a:rPr lang="ru-RU" dirty="0" smtClean="0"/>
              <a:t>Подвели итоги;</a:t>
            </a:r>
          </a:p>
          <a:p>
            <a:pPr>
              <a:spcAft>
                <a:spcPts val="1800"/>
              </a:spcAft>
            </a:pPr>
            <a:r>
              <a:rPr lang="ru-RU" dirty="0" smtClean="0"/>
              <a:t>Составили свой алгоритм приготовления чая;</a:t>
            </a:r>
          </a:p>
          <a:p>
            <a:pPr>
              <a:spcAft>
                <a:spcPts val="1800"/>
              </a:spcAft>
            </a:pPr>
            <a:r>
              <a:rPr lang="ru-RU" dirty="0" smtClean="0"/>
              <a:t>Сделали выводы.</a:t>
            </a:r>
          </a:p>
          <a:p>
            <a:endParaRPr lang="ru-RU" dirty="0"/>
          </a:p>
        </p:txBody>
      </p:sp>
      <p:pic>
        <p:nvPicPr>
          <p:cNvPr id="1027" name="Picture 3" descr="C:\Users\shibailova\Desktop\c7f1b04e84c99d73b3dd83af3007b65c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5" y="360753"/>
            <a:ext cx="142875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hibailova\Desktop\animashki-eda-97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3" y="2564904"/>
            <a:ext cx="1619251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hibailova\Desktop\99683e2894f71af8d49d8528c7178f94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63" y="4535292"/>
            <a:ext cx="14287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shibailova\Desktop\de00b417c4f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871"/>
            <a:ext cx="1786732" cy="178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91148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5112568" cy="52565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беседе </a:t>
            </a:r>
            <a:br>
              <a:rPr lang="ru-RU" dirty="0" smtClean="0"/>
            </a:br>
            <a:r>
              <a:rPr lang="ru-RU" dirty="0" smtClean="0"/>
              <a:t>с учителями технологии, </a:t>
            </a:r>
            <a:br>
              <a:rPr lang="ru-RU" dirty="0" smtClean="0"/>
            </a:br>
            <a:r>
              <a:rPr lang="ru-RU" dirty="0" smtClean="0"/>
              <a:t>родителями, </a:t>
            </a:r>
            <a:br>
              <a:rPr lang="ru-RU" dirty="0" smtClean="0"/>
            </a:br>
            <a:r>
              <a:rPr lang="ru-RU" dirty="0" smtClean="0"/>
              <a:t>друзьями,</a:t>
            </a:r>
            <a:br>
              <a:rPr lang="ru-RU" dirty="0" smtClean="0"/>
            </a:br>
            <a:r>
              <a:rPr lang="ru-RU" dirty="0" smtClean="0"/>
              <a:t>истая кулинарные книги, </a:t>
            </a:r>
            <a:br>
              <a:rPr lang="ru-RU" dirty="0" smtClean="0"/>
            </a:br>
            <a:r>
              <a:rPr lang="ru-RU" dirty="0" smtClean="0"/>
              <a:t>мы выяснили:</a:t>
            </a:r>
            <a:endParaRPr lang="ru-RU" dirty="0"/>
          </a:p>
        </p:txBody>
      </p:sp>
      <p:pic>
        <p:nvPicPr>
          <p:cNvPr id="2051" name="Picture 3" descr="C:\Users\shibailova\Desktop\7406137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140968"/>
            <a:ext cx="2377405" cy="355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hibailova\Desktop\de00b417c4f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4664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hibailova\Desktop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110" y="4581128"/>
            <a:ext cx="1279972" cy="1780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91316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с </a:t>
            </a:r>
            <a:r>
              <a:rPr lang="ru-RU" dirty="0" smtClean="0"/>
              <a:t>помощью алгоритма можно приготовить: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Суп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ru-RU" dirty="0" smtClean="0"/>
              <a:t>Блины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ru-RU" dirty="0" smtClean="0"/>
              <a:t>Пирожные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ru-RU" dirty="0" smtClean="0"/>
              <a:t>Котлеты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ru-RU" dirty="0" smtClean="0"/>
              <a:t>Торт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ru-RU" dirty="0" smtClean="0"/>
              <a:t>Пирог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ru-RU" dirty="0" smtClean="0"/>
              <a:t>Сок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ru-RU" dirty="0" smtClean="0"/>
              <a:t>и много другое.</a:t>
            </a:r>
          </a:p>
          <a:p>
            <a:endParaRPr lang="ru-RU" dirty="0" smtClean="0"/>
          </a:p>
        </p:txBody>
      </p:sp>
      <p:pic>
        <p:nvPicPr>
          <p:cNvPr id="4098" name="Picture 2" descr="C:\Users\User\Desktop\красивые-картинки-Жратва-разное-еда-98759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8076" y="1363419"/>
            <a:ext cx="2016224" cy="1554448"/>
          </a:xfrm>
          <a:prstGeom prst="rect">
            <a:avLst/>
          </a:prstGeom>
          <a:noFill/>
        </p:spPr>
      </p:pic>
      <p:pic>
        <p:nvPicPr>
          <p:cNvPr id="4100" name="Picture 4" descr="C:\Users\User\Desktop\мясо_грил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4661" y="3356992"/>
            <a:ext cx="2880320" cy="1800200"/>
          </a:xfrm>
          <a:prstGeom prst="rect">
            <a:avLst/>
          </a:prstGeom>
          <a:noFill/>
        </p:spPr>
      </p:pic>
      <p:pic>
        <p:nvPicPr>
          <p:cNvPr id="6146" name="Picture 2" descr="C:\Users\shibailova\Desktop\imag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053" y="5157192"/>
            <a:ext cx="1789847" cy="158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shibailova\Desktop\1882300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" y="3933056"/>
            <a:ext cx="1209675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shibailova\Desktop\animashki-eda-532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442" y="423421"/>
            <a:ext cx="1637075" cy="187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69632" y="548680"/>
            <a:ext cx="3790888" cy="4608512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На экскурсии в кулинарии от повара мы узнали интересный рецепт его бабушки:</a:t>
            </a:r>
            <a:endParaRPr lang="ru-RU" dirty="0"/>
          </a:p>
        </p:txBody>
      </p:sp>
      <p:pic>
        <p:nvPicPr>
          <p:cNvPr id="3074" name="Picture 2" descr="C:\Users\shibailova\Desktop\43443899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381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19638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shibailova\Desktop\Kosa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70" y="5204955"/>
            <a:ext cx="1272718" cy="146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properties-black-curran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365104"/>
            <a:ext cx="2587352" cy="209575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6048672" cy="18582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можно приготовить мармелад из черной смородины?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6269" y="2420888"/>
            <a:ext cx="7498080" cy="3755504"/>
          </a:xfrm>
        </p:spPr>
        <p:txBody>
          <a:bodyPr/>
          <a:lstStyle/>
          <a:p>
            <a:r>
              <a:rPr lang="ru-RU" dirty="0" smtClean="0"/>
              <a:t>1.Размять ягоды чёрной смородины.</a:t>
            </a:r>
          </a:p>
          <a:p>
            <a:r>
              <a:rPr lang="ru-RU" dirty="0" smtClean="0"/>
              <a:t>2.Разварить в кастрюле.</a:t>
            </a:r>
          </a:p>
          <a:p>
            <a:r>
              <a:rPr lang="ru-RU" dirty="0" smtClean="0"/>
              <a:t>3.Горячую массу протереть через сито.</a:t>
            </a:r>
          </a:p>
          <a:p>
            <a:r>
              <a:rPr lang="ru-RU" dirty="0" smtClean="0"/>
              <a:t>4.Уварить до готовности.</a:t>
            </a:r>
          </a:p>
          <a:p>
            <a:r>
              <a:rPr lang="ru-RU" dirty="0" smtClean="0"/>
              <a:t>5.Приятного аппетита!</a:t>
            </a:r>
            <a:endParaRPr lang="ru-RU" dirty="0"/>
          </a:p>
        </p:txBody>
      </p:sp>
      <p:pic>
        <p:nvPicPr>
          <p:cNvPr id="4098" name="Picture 2" descr="C:\Users\shibailova\Desktop\edaa-148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6632"/>
            <a:ext cx="15621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shibailova\Desktop\259b3bee9c8a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381"/>
            <a:ext cx="1533207" cy="164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shibailova\Desktop\i_0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930303"/>
            <a:ext cx="3942506" cy="373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1624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Подводя итоги наших путешествий и опросов, мы увидели, что рецепты являются алгоритмами, в них важен каждый шаг и порядок выполнения. 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496076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4077072"/>
            <a:ext cx="2050452" cy="2647934"/>
          </a:xfrm>
          <a:prstGeom prst="rect">
            <a:avLst/>
          </a:prstGeom>
          <a:noFill/>
        </p:spPr>
      </p:pic>
      <p:pic>
        <p:nvPicPr>
          <p:cNvPr id="8196" name="Picture 4" descr="C:\Users\shibailova\Desktop\images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661" y="2270071"/>
            <a:ext cx="2167441" cy="162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858218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>Мы предположили, а </a:t>
            </a:r>
            <a:r>
              <a:rPr lang="ru-RU" dirty="0" smtClean="0"/>
              <a:t>что будет если мы не </a:t>
            </a:r>
            <a:r>
              <a:rPr lang="ru-RU" dirty="0" smtClean="0"/>
              <a:t>станем следовать </a:t>
            </a:r>
            <a:r>
              <a:rPr lang="ru-RU" dirty="0" smtClean="0">
                <a:solidFill>
                  <a:srgbClr val="4F271C">
                    <a:satMod val="130000"/>
                  </a:srgbClr>
                </a:solidFill>
              </a:rPr>
              <a:t>алгоритму</a:t>
            </a:r>
            <a:r>
              <a:rPr lang="ru-RU" dirty="0" smtClean="0"/>
              <a:t>?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3724724"/>
            <a:ext cx="7498080" cy="2243336"/>
          </a:xfrm>
        </p:spPr>
        <p:txBody>
          <a:bodyPr/>
          <a:lstStyle/>
          <a:p>
            <a:r>
              <a:rPr lang="ru-RU" dirty="0" smtClean="0"/>
              <a:t>1.Несъедобная пища.</a:t>
            </a:r>
          </a:p>
          <a:p>
            <a:r>
              <a:rPr lang="ru-RU" dirty="0" smtClean="0"/>
              <a:t>2.Грязная плита.</a:t>
            </a:r>
          </a:p>
          <a:p>
            <a:r>
              <a:rPr lang="ru-RU" dirty="0" smtClean="0"/>
              <a:t>3.Риск попасть в больницу.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2308952"/>
            <a:ext cx="7488832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300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Отвечая на вопрос, мы пришли к выводу: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shibailova\Desktop\6516968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3861048"/>
            <a:ext cx="3464618" cy="33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shibailova\Desktop\43012083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88731"/>
            <a:ext cx="2312491" cy="205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Мы составили своей рецепт приготовления чая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1.Налить воды в чайник;</a:t>
            </a:r>
          </a:p>
          <a:p>
            <a:r>
              <a:rPr lang="ru-RU" dirty="0" smtClean="0"/>
              <a:t>2.Поставить чайник;</a:t>
            </a:r>
          </a:p>
          <a:p>
            <a:r>
              <a:rPr lang="ru-RU" dirty="0" smtClean="0"/>
              <a:t>3.Приготовить чабрец , ромашку, мяту;</a:t>
            </a:r>
          </a:p>
          <a:p>
            <a:r>
              <a:rPr lang="ru-RU" dirty="0" smtClean="0"/>
              <a:t>4.Нарезать лимон кусочками;</a:t>
            </a:r>
          </a:p>
          <a:p>
            <a:r>
              <a:rPr lang="ru-RU" dirty="0" smtClean="0"/>
              <a:t>5.Залить отвар трав кипятком;</a:t>
            </a:r>
          </a:p>
          <a:p>
            <a:r>
              <a:rPr lang="ru-RU" dirty="0" smtClean="0"/>
              <a:t>6.Дать ему настояться 10 минут;</a:t>
            </a:r>
          </a:p>
          <a:p>
            <a:r>
              <a:rPr lang="ru-RU" dirty="0" smtClean="0"/>
              <a:t>7.Взять кружку, положить лимон;</a:t>
            </a:r>
          </a:p>
          <a:p>
            <a:r>
              <a:rPr lang="ru-RU" dirty="0" smtClean="0"/>
              <a:t>8.Налить заварку в кружку ;</a:t>
            </a:r>
          </a:p>
          <a:p>
            <a:r>
              <a:rPr lang="ru-RU" dirty="0" smtClean="0"/>
              <a:t>9.Наслодиться чаепитием.   </a:t>
            </a:r>
            <a:endParaRPr lang="ru-RU" dirty="0"/>
          </a:p>
        </p:txBody>
      </p:sp>
      <p:pic>
        <p:nvPicPr>
          <p:cNvPr id="9220" name="Picture 4" descr="C:\Users\shibailova\Desktop\4969532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80875"/>
            <a:ext cx="142331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19300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271</TotalTime>
  <Words>291</Words>
  <Application>Microsoft Office PowerPoint</Application>
  <PresentationFormat>Экран (4:3)</PresentationFormat>
  <Paragraphs>58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Нужно ли следовать алгоритму в кулинарии?</vt:lpstr>
      <vt:lpstr>Как мы работали</vt:lpstr>
      <vt:lpstr>В беседе  с учителями технологии,  родителями,  друзьями, истая кулинарные книги,  мы выяснили:</vt:lpstr>
      <vt:lpstr>Что с помощью алгоритма можно приготовить: </vt:lpstr>
      <vt:lpstr>На экскурсии в кулинарии от повара мы узнали интересный рецепт его бабушки:</vt:lpstr>
      <vt:lpstr>Как можно приготовить мармелад из черной смородины?</vt:lpstr>
      <vt:lpstr>Подводя итоги наших путешествий и опросов, мы увидели, что рецепты являются алгоритмами, в них важен каждый шаг и порядок выполнения.  </vt:lpstr>
      <vt:lpstr>Мы предположили, а что будет если мы не станем следовать алгоритму? </vt:lpstr>
      <vt:lpstr>Мы составили своей рецепт приготовления чая</vt:lpstr>
      <vt:lpstr>Мы сделали выводы</vt:lpstr>
      <vt:lpstr>Спасибо за внимание, следуйте алгоритмам!!! 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Оксана Шибайлова</cp:lastModifiedBy>
  <cp:revision>27</cp:revision>
  <dcterms:created xsi:type="dcterms:W3CDTF">2014-12-03T12:43:49Z</dcterms:created>
  <dcterms:modified xsi:type="dcterms:W3CDTF">2014-12-04T11:08:03Z</dcterms:modified>
</cp:coreProperties>
</file>